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2" r:id="rId3"/>
    <p:sldId id="283" r:id="rId4"/>
    <p:sldId id="284" r:id="rId5"/>
    <p:sldId id="285" r:id="rId6"/>
    <p:sldId id="28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í Dũng" initials="tD" lastIdx="2" clrIdx="0">
    <p:extLst>
      <p:ext uri="{19B8F6BF-5375-455C-9EA6-DF929625EA0E}">
        <p15:presenceInfo xmlns:p15="http://schemas.microsoft.com/office/powerpoint/2012/main" xmlns="" userId="0fad8500100d708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CC"/>
    <a:srgbClr val="D4EFFA"/>
    <a:srgbClr val="FFDBB5"/>
    <a:srgbClr val="FFFFFF"/>
    <a:srgbClr val="EFAB58"/>
    <a:srgbClr val="79C177"/>
    <a:srgbClr val="00CC00"/>
    <a:srgbClr val="C6EAFA"/>
    <a:srgbClr val="BFD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>
        <p:scale>
          <a:sx n="70" d="100"/>
          <a:sy n="70" d="100"/>
        </p:scale>
        <p:origin x="-582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55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4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6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4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374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8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28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46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60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A46AF-7D0F-4C16-82C1-4DD7208CA46A}" type="datetimeFigureOut">
              <a:rPr lang="en-US" smtClean="0"/>
              <a:t>27/09/2021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5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8739" y="286602"/>
            <a:ext cx="1066881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Thứ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tư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ngày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22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tháng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9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năm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       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Toán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</a:p>
          <a:p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    </a:t>
            </a:r>
            <a:r>
              <a:rPr lang="en-US" sz="4400" u="sng" dirty="0" err="1" smtClean="0">
                <a:solidFill>
                  <a:srgbClr val="FF0000"/>
                </a:solidFill>
                <a:latin typeface="HP001 4 hàng Bold" pitchFamily="34" charset="0"/>
              </a:rPr>
              <a:t>Bài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: 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Luyện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tập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( </a:t>
            </a:r>
            <a:r>
              <a:rPr lang="en-US" sz="4400" dirty="0" err="1" smtClean="0">
                <a:solidFill>
                  <a:srgbClr val="FF0000"/>
                </a:solidFill>
                <a:latin typeface="HP001 4 hàng Bold" pitchFamily="34" charset="0"/>
              </a:rPr>
              <a:t>Tiết</a:t>
            </a:r>
            <a:r>
              <a:rPr lang="en-US" sz="4400" dirty="0" smtClean="0">
                <a:solidFill>
                  <a:srgbClr val="FF0000"/>
                </a:solidFill>
                <a:latin typeface="HP001 4 hàng Bold" pitchFamily="34" charset="0"/>
              </a:rPr>
              <a:t> 2)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</a:t>
            </a:r>
            <a:endParaRPr lang="en-US" sz="44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34067" y="5976821"/>
            <a:ext cx="36070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Lê</a:t>
            </a:r>
            <a:r>
              <a:rPr lang="en-US" sz="40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Thị</a:t>
            </a:r>
            <a:r>
              <a:rPr lang="en-US" sz="40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Huyến</a:t>
            </a:r>
            <a:endParaRPr lang="en-US" sz="4000" dirty="0">
              <a:solidFill>
                <a:srgbClr val="FF0000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75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8D97C62-DC4A-4FCC-B833-4281896F2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56" y="1856177"/>
            <a:ext cx="11604221" cy="384189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C6BB8E1E-7677-4CD7-9ABC-3CE7F92455F2}"/>
              </a:ext>
            </a:extLst>
          </p:cNvPr>
          <p:cNvSpPr/>
          <p:nvPr/>
        </p:nvSpPr>
        <p:spPr>
          <a:xfrm>
            <a:off x="5545860" y="4186767"/>
            <a:ext cx="414672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7B99933A-B234-4D56-AB73-986D6E5C4F68}"/>
              </a:ext>
            </a:extLst>
          </p:cNvPr>
          <p:cNvSpPr/>
          <p:nvPr/>
        </p:nvSpPr>
        <p:spPr>
          <a:xfrm>
            <a:off x="5562794" y="4936151"/>
            <a:ext cx="414672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422DFFC7-0D67-46E1-A573-B95F571E0DB3}"/>
              </a:ext>
            </a:extLst>
          </p:cNvPr>
          <p:cNvSpPr/>
          <p:nvPr/>
        </p:nvSpPr>
        <p:spPr>
          <a:xfrm>
            <a:off x="6604651" y="4186766"/>
            <a:ext cx="583550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2FCC9C0D-F80C-447C-89F1-F0AA0F30C73F}"/>
              </a:ext>
            </a:extLst>
          </p:cNvPr>
          <p:cNvSpPr/>
          <p:nvPr/>
        </p:nvSpPr>
        <p:spPr>
          <a:xfrm>
            <a:off x="7476918" y="4936150"/>
            <a:ext cx="541016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C0822237-CAE5-4E8C-9BF6-BC3F62871195}"/>
              </a:ext>
            </a:extLst>
          </p:cNvPr>
          <p:cNvSpPr/>
          <p:nvPr/>
        </p:nvSpPr>
        <p:spPr>
          <a:xfrm>
            <a:off x="10898862" y="4208088"/>
            <a:ext cx="414672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xmlns="" id="{E86027A9-DF6F-4DC8-A7F6-508FEF5E2654}"/>
              </a:ext>
            </a:extLst>
          </p:cNvPr>
          <p:cNvSpPr/>
          <p:nvPr/>
        </p:nvSpPr>
        <p:spPr>
          <a:xfrm>
            <a:off x="11006293" y="4936150"/>
            <a:ext cx="414672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F5B737BF-3D1A-45CF-8A8F-0AD41C66427B}"/>
              </a:ext>
            </a:extLst>
          </p:cNvPr>
          <p:cNvSpPr/>
          <p:nvPr/>
        </p:nvSpPr>
        <p:spPr>
          <a:xfrm>
            <a:off x="9259848" y="4199776"/>
            <a:ext cx="583550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FBD3C169-200E-440B-97C9-D8025B34FA65}"/>
              </a:ext>
            </a:extLst>
          </p:cNvPr>
          <p:cNvSpPr/>
          <p:nvPr/>
        </p:nvSpPr>
        <p:spPr>
          <a:xfrm>
            <a:off x="10042318" y="4936150"/>
            <a:ext cx="541016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07105" y="109183"/>
            <a:ext cx="76724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22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76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/>
      <p:bldP spid="32" grpId="0" animBg="1"/>
      <p:bldP spid="34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71093B4-736D-4316-972B-4F5EBDAE6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0" y="1975741"/>
            <a:ext cx="12069170" cy="4684366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F6CCD9C7-3945-4C5C-B45F-F7CFE0CE1B12}"/>
              </a:ext>
            </a:extLst>
          </p:cNvPr>
          <p:cNvSpPr/>
          <p:nvPr/>
        </p:nvSpPr>
        <p:spPr>
          <a:xfrm>
            <a:off x="3722406" y="3551386"/>
            <a:ext cx="3894245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14, 15, 19, 22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EFC1655C-C535-4E87-B12D-33EAE6A32376}"/>
              </a:ext>
            </a:extLst>
          </p:cNvPr>
          <p:cNvSpPr/>
          <p:nvPr/>
        </p:nvSpPr>
        <p:spPr>
          <a:xfrm>
            <a:off x="3603349" y="4759276"/>
            <a:ext cx="3783713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22,19,15,14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28715" y="36749"/>
            <a:ext cx="75438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22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2 )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8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0FC9FF3-BCB1-49DA-9DC7-BF53FF181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03" y="2183690"/>
            <a:ext cx="11651739" cy="4616319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923B720D-4619-4087-9669-F387FB2D218A}"/>
              </a:ext>
            </a:extLst>
          </p:cNvPr>
          <p:cNvSpPr/>
          <p:nvPr/>
        </p:nvSpPr>
        <p:spPr>
          <a:xfrm>
            <a:off x="6920437" y="4097200"/>
            <a:ext cx="850604" cy="426547"/>
          </a:xfrm>
          <a:prstGeom prst="roundRect">
            <a:avLst/>
          </a:prstGeom>
          <a:solidFill>
            <a:srgbClr val="FFD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5C3D77B6-36D7-4931-ACD1-2E00BCB921DE}"/>
              </a:ext>
            </a:extLst>
          </p:cNvPr>
          <p:cNvSpPr/>
          <p:nvPr/>
        </p:nvSpPr>
        <p:spPr>
          <a:xfrm>
            <a:off x="9821426" y="4097200"/>
            <a:ext cx="850604" cy="394649"/>
          </a:xfrm>
          <a:prstGeom prst="roundRect">
            <a:avLst/>
          </a:prstGeom>
          <a:solidFill>
            <a:srgbClr val="D4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6BA79F54-46D1-4F68-BDBD-4E2B6422CD14}"/>
              </a:ext>
            </a:extLst>
          </p:cNvPr>
          <p:cNvSpPr/>
          <p:nvPr/>
        </p:nvSpPr>
        <p:spPr>
          <a:xfrm>
            <a:off x="6827737" y="4761740"/>
            <a:ext cx="850604" cy="426547"/>
          </a:xfrm>
          <a:prstGeom prst="roundRect">
            <a:avLst/>
          </a:prstGeom>
          <a:solidFill>
            <a:srgbClr val="FFD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EA7D276A-BE87-46C2-B07F-7B2FC394D245}"/>
              </a:ext>
            </a:extLst>
          </p:cNvPr>
          <p:cNvSpPr/>
          <p:nvPr/>
        </p:nvSpPr>
        <p:spPr>
          <a:xfrm>
            <a:off x="9821426" y="4755603"/>
            <a:ext cx="850604" cy="394649"/>
          </a:xfrm>
          <a:prstGeom prst="roundRect">
            <a:avLst/>
          </a:prstGeom>
          <a:solidFill>
            <a:srgbClr val="D4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35A6F917-7BA6-451D-BE6B-672835426EE8}"/>
              </a:ext>
            </a:extLst>
          </p:cNvPr>
          <p:cNvSpPr/>
          <p:nvPr/>
        </p:nvSpPr>
        <p:spPr>
          <a:xfrm>
            <a:off x="6920437" y="5414396"/>
            <a:ext cx="850604" cy="426547"/>
          </a:xfrm>
          <a:prstGeom prst="roundRect">
            <a:avLst/>
          </a:prstGeom>
          <a:solidFill>
            <a:srgbClr val="FFD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263FB9DB-4CF5-42C1-BCF4-A7E839E37790}"/>
              </a:ext>
            </a:extLst>
          </p:cNvPr>
          <p:cNvSpPr/>
          <p:nvPr/>
        </p:nvSpPr>
        <p:spPr>
          <a:xfrm>
            <a:off x="9821426" y="5414396"/>
            <a:ext cx="850604" cy="394649"/>
          </a:xfrm>
          <a:prstGeom prst="roundRect">
            <a:avLst/>
          </a:prstGeom>
          <a:solidFill>
            <a:srgbClr val="D4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EC9EF034-BCF8-4972-97EC-9A897888F2B5}"/>
              </a:ext>
            </a:extLst>
          </p:cNvPr>
          <p:cNvSpPr/>
          <p:nvPr/>
        </p:nvSpPr>
        <p:spPr>
          <a:xfrm>
            <a:off x="6920437" y="6082800"/>
            <a:ext cx="850604" cy="426547"/>
          </a:xfrm>
          <a:prstGeom prst="roundRect">
            <a:avLst/>
          </a:prstGeom>
          <a:solidFill>
            <a:srgbClr val="FFD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D9DC378E-6D8E-440C-9D59-39B6141A69AD}"/>
              </a:ext>
            </a:extLst>
          </p:cNvPr>
          <p:cNvSpPr/>
          <p:nvPr/>
        </p:nvSpPr>
        <p:spPr>
          <a:xfrm>
            <a:off x="9821426" y="6114698"/>
            <a:ext cx="850604" cy="394649"/>
          </a:xfrm>
          <a:prstGeom prst="roundRect">
            <a:avLst/>
          </a:prstGeom>
          <a:solidFill>
            <a:srgbClr val="D4E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02758" y="54592"/>
            <a:ext cx="86253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22 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2 )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5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86DE4D5-647E-44FB-AD3C-93CB35A42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24" y="2760374"/>
            <a:ext cx="12155596" cy="4097626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EE151CD9-CFAE-4EAF-BB3A-186B89C14905}"/>
              </a:ext>
            </a:extLst>
          </p:cNvPr>
          <p:cNvSpPr/>
          <p:nvPr/>
        </p:nvSpPr>
        <p:spPr>
          <a:xfrm>
            <a:off x="5532771" y="3738286"/>
            <a:ext cx="2639955" cy="3943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52527" y="0"/>
            <a:ext cx="80108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22 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2 )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3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68739" y="518614"/>
            <a:ext cx="11214608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tư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22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 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</a:t>
            </a:r>
            <a:r>
              <a:rPr lang="en-US" sz="44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: 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(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Tiết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2)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</a:t>
            </a:r>
            <a:r>
              <a:rPr lang="en-US" sz="44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400" u="sng" dirty="0" smtClean="0">
                <a:solidFill>
                  <a:schemeClr val="bg1"/>
                </a:solidFill>
                <a:latin typeface="HP001 4 hàng Bold" pitchFamily="34" charset="0"/>
              </a:rPr>
              <a:t> 2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.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Sắp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sếp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các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số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sau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15, 42, 19,58.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a. Theo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tự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từ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bé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đến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lớn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: ……………….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b. Theo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tự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từ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lớn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đến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HP001 4 hàng Bold" pitchFamily="34" charset="0"/>
              </a:rPr>
              <a:t>bé</a:t>
            </a:r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:………….</a:t>
            </a:r>
            <a:endParaRPr lang="en-US" sz="44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34067" y="5622878"/>
            <a:ext cx="36070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Lê</a:t>
            </a:r>
            <a:r>
              <a:rPr lang="en-US" sz="40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Thị</a:t>
            </a:r>
            <a:r>
              <a:rPr lang="en-US" sz="40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Huyến</a:t>
            </a:r>
            <a:endParaRPr lang="en-US" sz="4000" dirty="0">
              <a:solidFill>
                <a:srgbClr val="FF0000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0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179</Words>
  <Application>Microsoft Office PowerPoint</Application>
  <PresentationFormat>Custom</PresentationFormat>
  <Paragraphs>42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679</cp:revision>
  <dcterms:created xsi:type="dcterms:W3CDTF">2020-10-25T22:14:19Z</dcterms:created>
  <dcterms:modified xsi:type="dcterms:W3CDTF">2021-09-27T05:23:40Z</dcterms:modified>
</cp:coreProperties>
</file>