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33" r:id="rId2"/>
    <p:sldId id="284" r:id="rId3"/>
    <p:sldId id="265" r:id="rId4"/>
    <p:sldId id="302" r:id="rId5"/>
    <p:sldId id="301" r:id="rId6"/>
    <p:sldId id="266" r:id="rId7"/>
    <p:sldId id="287" r:id="rId8"/>
    <p:sldId id="288" r:id="rId9"/>
    <p:sldId id="263" r:id="rId10"/>
  </p:sldIdLst>
  <p:sldSz cx="9144000" cy="5143500" type="screen16x9"/>
  <p:notesSz cx="6858000" cy="9144000"/>
  <p:defaultTextStyle>
    <a:defPPr>
      <a:defRPr lang="en-US"/>
    </a:defPPr>
    <a:lvl1pPr marL="0" algn="l" defTabSz="9141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92" algn="l" defTabSz="9141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85" algn="l" defTabSz="9141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77" algn="l" defTabSz="9141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69" algn="l" defTabSz="9141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461" algn="l" defTabSz="9141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53" algn="l" defTabSz="9141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645" algn="l" defTabSz="9141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738" algn="l" defTabSz="9141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EEFF"/>
    <a:srgbClr val="DFFB9F"/>
    <a:srgbClr val="FFE79B"/>
    <a:srgbClr val="FFDC6D"/>
    <a:srgbClr val="D2FA7A"/>
    <a:srgbClr val="79DCFF"/>
    <a:srgbClr val="A3E7FF"/>
    <a:srgbClr val="FFE181"/>
    <a:srgbClr val="DBFB93"/>
    <a:srgbClr val="AFF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59" autoAdjust="0"/>
    <p:restoredTop sz="90391" autoAdjust="0"/>
  </p:normalViewPr>
  <p:slideViewPr>
    <p:cSldViewPr>
      <p:cViewPr>
        <p:scale>
          <a:sx n="90" d="100"/>
          <a:sy n="90" d="100"/>
        </p:scale>
        <p:origin x="-1062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43D000-5AD8-4E04-ADAF-25AEFAEEDEE5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043E91-0332-46B7-84BF-5D28456058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294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1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92" algn="l" defTabSz="9141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85" algn="l" defTabSz="9141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277" algn="l" defTabSz="9141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369" algn="l" defTabSz="9141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461" algn="l" defTabSz="9141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53" algn="l" defTabSz="9141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45" algn="l" defTabSz="9141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738" algn="l" defTabSz="9141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69F-6C43-4B31-97B6-736F70CC14F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48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69F-6C43-4B31-97B6-736F70CC14F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48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1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9E869F-6C43-4B31-97B6-736F70CC14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1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9607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69F-6C43-4B31-97B6-736F70CC14F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48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/>
              <a:t>Đối với câu mẫu, Gv cũng có thể tiến hành làm cho HS thấy hoặc gọi HS làm mẫu chứ k nhất thiết chiếu sẵn đáp án theo sgk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69F-6C43-4B31-97B6-736F70CC14F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48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69F-6C43-4B31-97B6-736F70CC14F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48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018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57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19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550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9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4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6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7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138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29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2" indent="0">
              <a:buNone/>
              <a:defRPr sz="2000" b="1"/>
            </a:lvl2pPr>
            <a:lvl3pPr marL="914185" indent="0">
              <a:buNone/>
              <a:defRPr sz="1800" b="1"/>
            </a:lvl3pPr>
            <a:lvl4pPr marL="1371277" indent="0">
              <a:buNone/>
              <a:defRPr sz="1600" b="1"/>
            </a:lvl4pPr>
            <a:lvl5pPr marL="1828369" indent="0">
              <a:buNone/>
              <a:defRPr sz="1600" b="1"/>
            </a:lvl5pPr>
            <a:lvl6pPr marL="2285461" indent="0">
              <a:buNone/>
              <a:defRPr sz="1600" b="1"/>
            </a:lvl6pPr>
            <a:lvl7pPr marL="2742553" indent="0">
              <a:buNone/>
              <a:defRPr sz="1600" b="1"/>
            </a:lvl7pPr>
            <a:lvl8pPr marL="3199645" indent="0">
              <a:buNone/>
              <a:defRPr sz="1600" b="1"/>
            </a:lvl8pPr>
            <a:lvl9pPr marL="365673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2" indent="0">
              <a:buNone/>
              <a:defRPr sz="2000" b="1"/>
            </a:lvl2pPr>
            <a:lvl3pPr marL="914185" indent="0">
              <a:buNone/>
              <a:defRPr sz="1800" b="1"/>
            </a:lvl3pPr>
            <a:lvl4pPr marL="1371277" indent="0">
              <a:buNone/>
              <a:defRPr sz="1600" b="1"/>
            </a:lvl4pPr>
            <a:lvl5pPr marL="1828369" indent="0">
              <a:buNone/>
              <a:defRPr sz="1600" b="1"/>
            </a:lvl5pPr>
            <a:lvl6pPr marL="2285461" indent="0">
              <a:buNone/>
              <a:defRPr sz="1600" b="1"/>
            </a:lvl6pPr>
            <a:lvl7pPr marL="2742553" indent="0">
              <a:buNone/>
              <a:defRPr sz="1600" b="1"/>
            </a:lvl7pPr>
            <a:lvl8pPr marL="3199645" indent="0">
              <a:buNone/>
              <a:defRPr sz="1600" b="1"/>
            </a:lvl8pPr>
            <a:lvl9pPr marL="365673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616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120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455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092" indent="0">
              <a:buNone/>
              <a:defRPr sz="1200"/>
            </a:lvl2pPr>
            <a:lvl3pPr marL="914185" indent="0">
              <a:buNone/>
              <a:defRPr sz="1000"/>
            </a:lvl3pPr>
            <a:lvl4pPr marL="1371277" indent="0">
              <a:buNone/>
              <a:defRPr sz="900"/>
            </a:lvl4pPr>
            <a:lvl5pPr marL="1828369" indent="0">
              <a:buNone/>
              <a:defRPr sz="900"/>
            </a:lvl5pPr>
            <a:lvl6pPr marL="2285461" indent="0">
              <a:buNone/>
              <a:defRPr sz="900"/>
            </a:lvl6pPr>
            <a:lvl7pPr marL="2742553" indent="0">
              <a:buNone/>
              <a:defRPr sz="900"/>
            </a:lvl7pPr>
            <a:lvl8pPr marL="3199645" indent="0">
              <a:buNone/>
              <a:defRPr sz="900"/>
            </a:lvl8pPr>
            <a:lvl9pPr marL="365673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399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092" indent="0">
              <a:buNone/>
              <a:defRPr sz="2800"/>
            </a:lvl2pPr>
            <a:lvl3pPr marL="914185" indent="0">
              <a:buNone/>
              <a:defRPr sz="2400"/>
            </a:lvl3pPr>
            <a:lvl4pPr marL="1371277" indent="0">
              <a:buNone/>
              <a:defRPr sz="2000"/>
            </a:lvl4pPr>
            <a:lvl5pPr marL="1828369" indent="0">
              <a:buNone/>
              <a:defRPr sz="2000"/>
            </a:lvl5pPr>
            <a:lvl6pPr marL="2285461" indent="0">
              <a:buNone/>
              <a:defRPr sz="2000"/>
            </a:lvl6pPr>
            <a:lvl7pPr marL="2742553" indent="0">
              <a:buNone/>
              <a:defRPr sz="2000"/>
            </a:lvl7pPr>
            <a:lvl8pPr marL="3199645" indent="0">
              <a:buNone/>
              <a:defRPr sz="2000"/>
            </a:lvl8pPr>
            <a:lvl9pPr marL="365673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092" indent="0">
              <a:buNone/>
              <a:defRPr sz="1200"/>
            </a:lvl2pPr>
            <a:lvl3pPr marL="914185" indent="0">
              <a:buNone/>
              <a:defRPr sz="1000"/>
            </a:lvl3pPr>
            <a:lvl4pPr marL="1371277" indent="0">
              <a:buNone/>
              <a:defRPr sz="900"/>
            </a:lvl4pPr>
            <a:lvl5pPr marL="1828369" indent="0">
              <a:buNone/>
              <a:defRPr sz="900"/>
            </a:lvl5pPr>
            <a:lvl6pPr marL="2285461" indent="0">
              <a:buNone/>
              <a:defRPr sz="900"/>
            </a:lvl6pPr>
            <a:lvl7pPr marL="2742553" indent="0">
              <a:buNone/>
              <a:defRPr sz="900"/>
            </a:lvl7pPr>
            <a:lvl8pPr marL="3199645" indent="0">
              <a:buNone/>
              <a:defRPr sz="900"/>
            </a:lvl8pPr>
            <a:lvl9pPr marL="365673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6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19" tIns="45709" rIns="91419" bIns="4570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19" tIns="45709" rIns="91419" bIns="4570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19" tIns="45709" rIns="91419" bIns="4570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1052E-9318-4EE8-9F70-AC7C059B8AB5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19" tIns="45709" rIns="91419" bIns="4570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19" tIns="45709" rIns="91419" bIns="4570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81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18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19" indent="-342819" algn="l" defTabSz="91418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76" indent="-285682" algn="l" defTabSz="91418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31" indent="-228546" algn="l" defTabSz="91418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23" indent="-228546" algn="l" defTabSz="91418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15" indent="-228546" algn="l" defTabSz="91418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07" indent="-228546" algn="l" defTabSz="91418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98" indent="-228546" algn="l" defTabSz="91418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91" indent="-228546" algn="l" defTabSz="91418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84" indent="-228546" algn="l" defTabSz="91418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2" algn="l" defTabSz="9141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85" algn="l" defTabSz="9141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77" algn="l" defTabSz="9141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69" algn="l" defTabSz="9141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61" algn="l" defTabSz="9141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53" algn="l" defTabSz="9141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45" algn="l" defTabSz="9141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38" algn="l" defTabSz="9141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61950"/>
            <a:ext cx="82395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sáu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24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          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Toán</a:t>
            </a:r>
            <a:endParaRPr lang="en-US" sz="3200" dirty="0" smtClean="0">
              <a:solidFill>
                <a:schemeClr val="bg1"/>
              </a:solidFill>
              <a:latin typeface="HP001 4 hàng Bold" pitchFamily="34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32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: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Luyện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tập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endParaRPr lang="en-US" sz="32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Oval 66"/>
          <p:cNvSpPr/>
          <p:nvPr/>
        </p:nvSpPr>
        <p:spPr>
          <a:xfrm>
            <a:off x="4267200" y="1907168"/>
            <a:ext cx="457200" cy="457200"/>
          </a:xfrm>
          <a:prstGeom prst="ellipse">
            <a:avLst/>
          </a:prstGeom>
          <a:solidFill>
            <a:srgbClr val="C1FF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3563256" y="1921682"/>
            <a:ext cx="457200" cy="457200"/>
          </a:xfrm>
          <a:prstGeom prst="ellipse">
            <a:avLst/>
          </a:prstGeom>
          <a:solidFill>
            <a:srgbClr val="C1FF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2833914" y="1921682"/>
            <a:ext cx="457200" cy="457200"/>
          </a:xfrm>
          <a:prstGeom prst="ellipse">
            <a:avLst/>
          </a:prstGeom>
          <a:solidFill>
            <a:srgbClr val="FF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2133600" y="1921682"/>
            <a:ext cx="457200" cy="457200"/>
          </a:xfrm>
          <a:prstGeom prst="ellipse">
            <a:avLst/>
          </a:prstGeom>
          <a:solidFill>
            <a:srgbClr val="FF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1418772" y="1921682"/>
            <a:ext cx="457200" cy="457200"/>
          </a:xfrm>
          <a:prstGeom prst="ellipse">
            <a:avLst/>
          </a:prstGeom>
          <a:solidFill>
            <a:srgbClr val="FF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703944" y="1907168"/>
            <a:ext cx="457200" cy="457200"/>
          </a:xfrm>
          <a:prstGeom prst="ellipse">
            <a:avLst/>
          </a:prstGeom>
          <a:solidFill>
            <a:srgbClr val="FF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3563256" y="1921682"/>
            <a:ext cx="457200" cy="457200"/>
          </a:xfrm>
          <a:prstGeom prst="ellipse">
            <a:avLst/>
          </a:prstGeom>
          <a:solidFill>
            <a:srgbClr val="FF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228601" y="281656"/>
            <a:ext cx="8749485" cy="613695"/>
            <a:chOff x="223100" y="304800"/>
            <a:chExt cx="11355260" cy="818258"/>
          </a:xfrm>
        </p:grpSpPr>
        <p:sp>
          <p:nvSpPr>
            <p:cNvPr id="3" name="Oval 2"/>
            <p:cNvSpPr/>
            <p:nvPr/>
          </p:nvSpPr>
          <p:spPr>
            <a:xfrm>
              <a:off x="223100" y="304800"/>
              <a:ext cx="708531" cy="73151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80864" y="343360"/>
              <a:ext cx="10597496" cy="779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2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Tìm</a:t>
              </a:r>
              <a:r>
                <a:rPr lang="en-US" sz="32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trên</a:t>
              </a:r>
              <a:r>
                <a:rPr lang="en-US" sz="32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tia</a:t>
              </a:r>
              <a:r>
                <a:rPr lang="en-US" sz="32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32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:</a:t>
              </a: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404709" y="2894026"/>
            <a:ext cx="7231493" cy="584765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just"/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a)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bé</a:t>
            </a:r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5.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941866" y="1701248"/>
            <a:ext cx="782113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93534"/>
            <a:ext cx="8534400" cy="215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346058"/>
              </p:ext>
            </p:extLst>
          </p:nvPr>
        </p:nvGraphicFramePr>
        <p:xfrm>
          <a:off x="740057" y="1860490"/>
          <a:ext cx="8527320" cy="55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06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06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06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106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106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1061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1061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1061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1061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99748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82147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71061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558072"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 b="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294165" y="3663386"/>
            <a:ext cx="8534400" cy="584753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just"/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b)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vừa</a:t>
            </a:r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sz="32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vừa</a:t>
            </a:r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bé</a:t>
            </a:r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6</a:t>
            </a:r>
            <a:r>
              <a:rPr lang="en-US" sz="32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580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2" grpId="0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53" grpId="0" animBg="1"/>
      <p:bldP spid="5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69264" y="316358"/>
            <a:ext cx="8532503" cy="585116"/>
            <a:chOff x="107738" y="270179"/>
            <a:chExt cx="11073655" cy="780153"/>
          </a:xfrm>
        </p:grpSpPr>
        <p:sp>
          <p:nvSpPr>
            <p:cNvPr id="3" name="Oval 2"/>
            <p:cNvSpPr/>
            <p:nvPr/>
          </p:nvSpPr>
          <p:spPr>
            <a:xfrm>
              <a:off x="107738" y="270179"/>
              <a:ext cx="708531" cy="73151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77004" y="270634"/>
              <a:ext cx="10304389" cy="779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2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Chọn</a:t>
              </a:r>
              <a:r>
                <a:rPr lang="en-US" sz="32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câu</a:t>
              </a:r>
              <a:r>
                <a:rPr lang="en-US" sz="32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trả</a:t>
              </a:r>
              <a:r>
                <a:rPr lang="en-US" sz="32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lời</a:t>
              </a:r>
              <a:r>
                <a:rPr lang="en-US" sz="32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đúng</a:t>
              </a:r>
              <a:r>
                <a:rPr lang="en-US" sz="32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15204" y="1042552"/>
            <a:ext cx="7971598" cy="1077218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algn="just"/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Ghép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hai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ba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thẻ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tất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cả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bao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nhiêu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hai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chữ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59358" y="2412158"/>
            <a:ext cx="1160043" cy="58477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algn="just"/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A. 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59358" y="3231001"/>
            <a:ext cx="1160043" cy="58477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algn="just"/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B. 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59358" y="3904579"/>
            <a:ext cx="1236242" cy="584761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algn="just"/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C. 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586306" y="2743448"/>
            <a:ext cx="626352" cy="1072328"/>
            <a:chOff x="4028963" y="2554219"/>
            <a:chExt cx="605021" cy="1019399"/>
          </a:xfrm>
        </p:grpSpPr>
        <p:grpSp>
          <p:nvGrpSpPr>
            <p:cNvPr id="7" name="Group 6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5" name="Rounded Rectangle 4"/>
              <p:cNvSpPr/>
              <p:nvPr/>
            </p:nvSpPr>
            <p:spPr>
              <a:xfrm rot="990089"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srgbClr val="0070C0"/>
                  </a:solidFill>
                  <a:latin typeface=".VnPresentH" pitchFamily="34" charset="0"/>
                </a:endParaRPr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 rot="974046">
              <a:off x="4117466" y="2688043"/>
              <a:ext cx="457200" cy="731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0070C0"/>
                  </a:solidFill>
                  <a:latin typeface="UTM Silk Script" pitchFamily="18" charset="0"/>
                </a:rPr>
                <a:t>5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267201" y="3026543"/>
            <a:ext cx="605021" cy="1019399"/>
            <a:chOff x="4028963" y="2554219"/>
            <a:chExt cx="605021" cy="1019399"/>
          </a:xfrm>
        </p:grpSpPr>
        <p:grpSp>
          <p:nvGrpSpPr>
            <p:cNvPr id="37" name="Group 36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39" name="Rounded Rectangle 38"/>
              <p:cNvSpPr/>
              <p:nvPr/>
            </p:nvSpPr>
            <p:spPr>
              <a:xfrm rot="990089"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srgbClr val="0070C0"/>
                  </a:solidFill>
                  <a:latin typeface=".VnPresentH" pitchFamily="34" charset="0"/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 rot="974046">
              <a:off x="4117466" y="2669054"/>
              <a:ext cx="457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0070C0"/>
                  </a:solidFill>
                  <a:latin typeface="UTM Silk Script" pitchFamily="18" charset="0"/>
                </a:rPr>
                <a:t>4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560610" y="3381152"/>
            <a:ext cx="605021" cy="1019399"/>
            <a:chOff x="4028963" y="2554219"/>
            <a:chExt cx="605021" cy="1019399"/>
          </a:xfrm>
        </p:grpSpPr>
        <p:grpSp>
          <p:nvGrpSpPr>
            <p:cNvPr id="54" name="Group 53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56" name="Rounded Rectangle 55"/>
              <p:cNvSpPr/>
              <p:nvPr/>
            </p:nvSpPr>
            <p:spPr>
              <a:xfrm rot="990089"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srgbClr val="0070C0"/>
                  </a:solidFill>
                  <a:latin typeface=".VnPresentH" pitchFamily="34" charset="0"/>
                </a:endParaRPr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 rot="974046">
              <a:off x="4117466" y="2669054"/>
              <a:ext cx="457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0070C0"/>
                  </a:solidFill>
                  <a:latin typeface="UTM Silk Script" pitchFamily="18" charset="0"/>
                </a:rPr>
                <a:t>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138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67527" y="285751"/>
            <a:ext cx="8419275" cy="598383"/>
            <a:chOff x="223100" y="304800"/>
            <a:chExt cx="10926706" cy="797842"/>
          </a:xfrm>
        </p:grpSpPr>
        <p:sp>
          <p:nvSpPr>
            <p:cNvPr id="3" name="Oval 2"/>
            <p:cNvSpPr/>
            <p:nvPr/>
          </p:nvSpPr>
          <p:spPr>
            <a:xfrm>
              <a:off x="223100" y="304800"/>
              <a:ext cx="708531" cy="73152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1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>
                  <a:ln w="57150" cmpd="sng">
                    <a:solidFill>
                      <a:prstClr val="white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2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93416" y="322944"/>
              <a:ext cx="10156390" cy="779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1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Chọn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câu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trả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lời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đúng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.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61072" y="1042552"/>
            <a:ext cx="7825729" cy="1077218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marL="0" marR="0" lvl="0" indent="0" algn="just" defTabSz="9141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Ghép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hai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trong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thẻ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bên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được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tất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cả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bao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nhiêu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có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hai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chữ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59358" y="2412158"/>
            <a:ext cx="1160043" cy="58477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marL="0" marR="0" lvl="0" indent="0" algn="just" defTabSz="9141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A. 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59358" y="3231001"/>
            <a:ext cx="1160043" cy="58477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marL="0" marR="0" lvl="0" indent="0" algn="just" defTabSz="9141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B. 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59357" y="3977701"/>
            <a:ext cx="1160043" cy="58477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marL="0" marR="0" lvl="0" indent="0" algn="just" defTabSz="9141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C. 4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554633" y="2790212"/>
            <a:ext cx="605021" cy="1019399"/>
            <a:chOff x="4028963" y="2554219"/>
            <a:chExt cx="605021" cy="1019399"/>
          </a:xfrm>
        </p:grpSpPr>
        <p:grpSp>
          <p:nvGrpSpPr>
            <p:cNvPr id="7" name="Group 6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5" name="Rounded Rectangle 4"/>
              <p:cNvSpPr/>
              <p:nvPr/>
            </p:nvSpPr>
            <p:spPr>
              <a:xfrm rot="990089"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.VnPresentH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 rot="974046">
              <a:off x="4117466" y="2669054"/>
              <a:ext cx="457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1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Silk Script" pitchFamily="18" charset="0"/>
                  <a:ea typeface="+mn-ea"/>
                  <a:cs typeface="+mn-cs"/>
                </a:rPr>
                <a:t>5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267201" y="3026543"/>
            <a:ext cx="605021" cy="1019399"/>
            <a:chOff x="4028963" y="2554219"/>
            <a:chExt cx="605021" cy="1019399"/>
          </a:xfrm>
        </p:grpSpPr>
        <p:grpSp>
          <p:nvGrpSpPr>
            <p:cNvPr id="37" name="Group 36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39" name="Rounded Rectangle 38"/>
              <p:cNvSpPr/>
              <p:nvPr/>
            </p:nvSpPr>
            <p:spPr>
              <a:xfrm rot="990089"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.VnPresentH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 rot="974046">
              <a:off x="4117466" y="2669054"/>
              <a:ext cx="457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1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Silk Script" pitchFamily="18" charset="0"/>
                  <a:ea typeface="+mn-ea"/>
                  <a:cs typeface="+mn-cs"/>
                </a:rPr>
                <a:t>4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560610" y="3381152"/>
            <a:ext cx="605021" cy="1019399"/>
            <a:chOff x="4028963" y="2554219"/>
            <a:chExt cx="605021" cy="1019399"/>
          </a:xfrm>
        </p:grpSpPr>
        <p:grpSp>
          <p:nvGrpSpPr>
            <p:cNvPr id="54" name="Group 53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56" name="Rounded Rectangle 55"/>
              <p:cNvSpPr/>
              <p:nvPr/>
            </p:nvSpPr>
            <p:spPr>
              <a:xfrm rot="990089"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.VnPresentH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1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 rot="974046">
              <a:off x="4117466" y="2669054"/>
              <a:ext cx="457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1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Silk Script" pitchFamily="18" charset="0"/>
                  <a:ea typeface="+mn-ea"/>
                  <a:cs typeface="+mn-cs"/>
                </a:rPr>
                <a:t>0</a:t>
              </a:r>
            </a:p>
          </p:txBody>
        </p:sp>
      </p:grpSp>
      <p:sp>
        <p:nvSpPr>
          <p:cNvPr id="70" name="Oval 69"/>
          <p:cNvSpPr/>
          <p:nvPr/>
        </p:nvSpPr>
        <p:spPr>
          <a:xfrm>
            <a:off x="1654462" y="4026323"/>
            <a:ext cx="4572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marL="0" marR="0" lvl="0" indent="0" algn="ctr" defTabSz="9141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046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/>
          <p:cNvCxnSpPr/>
          <p:nvPr/>
        </p:nvCxnSpPr>
        <p:spPr>
          <a:xfrm flipH="1">
            <a:off x="711010" y="1995752"/>
            <a:ext cx="932360" cy="72514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1643370" y="1995752"/>
            <a:ext cx="871230" cy="7716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0" y="4019550"/>
            <a:ext cx="1357561" cy="609036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827" tIns="30414" rIns="60827" bIns="30414" rtlCol="0" anchor="ctr"/>
          <a:lstStyle/>
          <a:p>
            <a:pPr algn="ctr"/>
            <a:r>
              <a:rPr lang="en-US" sz="54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x-none" sz="5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766639" y="4019550"/>
            <a:ext cx="1357561" cy="609036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827" tIns="30414" rIns="60827" bIns="30414" rtlCol="0" anchor="ctr"/>
          <a:lstStyle/>
          <a:p>
            <a:pPr algn="ctr"/>
            <a:r>
              <a:rPr lang="en-US" sz="54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54</a:t>
            </a:r>
            <a:endParaRPr lang="x-none" sz="5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189922" y="1991178"/>
            <a:ext cx="932360" cy="72514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122282" y="1991178"/>
            <a:ext cx="856151" cy="72521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3519714" y="4038600"/>
            <a:ext cx="1357561" cy="609036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827" tIns="30414" rIns="60827" bIns="30414" rtlCol="0" anchor="ctr"/>
          <a:lstStyle/>
          <a:p>
            <a:pPr algn="ctr"/>
            <a:r>
              <a:rPr lang="en-US" sz="54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40</a:t>
            </a:r>
            <a:endParaRPr lang="x-none" sz="5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337155" y="4038600"/>
            <a:ext cx="1357561" cy="609036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827" tIns="30414" rIns="60827" bIns="30414" rtlCol="0" anchor="ctr"/>
          <a:lstStyle/>
          <a:p>
            <a:pPr algn="ctr"/>
            <a:r>
              <a:rPr lang="en-US" sz="54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45</a:t>
            </a:r>
            <a:endParaRPr lang="x-none" sz="5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7198211" y="1032147"/>
            <a:ext cx="605021" cy="1019399"/>
            <a:chOff x="4028963" y="2554219"/>
            <a:chExt cx="605021" cy="1019399"/>
          </a:xfrm>
        </p:grpSpPr>
        <p:grpSp>
          <p:nvGrpSpPr>
            <p:cNvPr id="17" name="Group 16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19" name="Rounded Rectangle 18"/>
              <p:cNvSpPr/>
              <p:nvPr/>
            </p:nvSpPr>
            <p:spPr>
              <a:xfrm rot="990089"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srgbClr val="0070C0"/>
                  </a:solidFill>
                  <a:latin typeface=".VnPresentH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 rot="974046">
              <a:off x="4117466" y="2669054"/>
              <a:ext cx="457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0070C0"/>
                  </a:solidFill>
                  <a:latin typeface="UTM Silk Script" pitchFamily="18" charset="0"/>
                </a:rPr>
                <a:t>5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910793" y="2607014"/>
            <a:ext cx="660528" cy="1098313"/>
            <a:chOff x="4028963" y="2554219"/>
            <a:chExt cx="605021" cy="1019399"/>
          </a:xfrm>
        </p:grpSpPr>
        <p:grpSp>
          <p:nvGrpSpPr>
            <p:cNvPr id="34" name="Group 33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36" name="Rounded Rectangle 35"/>
              <p:cNvSpPr/>
              <p:nvPr/>
            </p:nvSpPr>
            <p:spPr>
              <a:xfrm rot="990089"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srgbClr val="0070C0"/>
                  </a:solidFill>
                  <a:latin typeface=".VnPresentH" pitchFamily="34" charset="0"/>
                </a:endParaRPr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 rot="974046">
              <a:off x="4117466" y="2696696"/>
              <a:ext cx="457200" cy="714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0070C0"/>
                  </a:solidFill>
                  <a:latin typeface="UTM Silk Script" pitchFamily="18" charset="0"/>
                </a:rPr>
                <a:t>4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346110" y="1431507"/>
            <a:ext cx="605021" cy="1019399"/>
            <a:chOff x="4028963" y="2554219"/>
            <a:chExt cx="605021" cy="1019399"/>
          </a:xfrm>
        </p:grpSpPr>
        <p:grpSp>
          <p:nvGrpSpPr>
            <p:cNvPr id="51" name="Group 50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53" name="Rounded Rectangle 52"/>
              <p:cNvSpPr/>
              <p:nvPr/>
            </p:nvSpPr>
            <p:spPr>
              <a:xfrm rot="990089"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srgbClr val="0070C0"/>
                  </a:solidFill>
                  <a:latin typeface=".VnPresentH" pitchFamily="34" charset="0"/>
                </a:endParaRPr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 rot="974046">
              <a:off x="4117466" y="2669054"/>
              <a:ext cx="457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0070C0"/>
                  </a:solidFill>
                  <a:latin typeface="UTM Silk Script" pitchFamily="18" charset="0"/>
                </a:rPr>
                <a:t>0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337739" y="1007752"/>
            <a:ext cx="605021" cy="1019399"/>
            <a:chOff x="4028963" y="2554219"/>
            <a:chExt cx="605021" cy="1019399"/>
          </a:xfrm>
        </p:grpSpPr>
        <p:grpSp>
          <p:nvGrpSpPr>
            <p:cNvPr id="71" name="Group 70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73" name="Rounded Rectangle 72"/>
              <p:cNvSpPr/>
              <p:nvPr/>
            </p:nvSpPr>
            <p:spPr>
              <a:xfrm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srgbClr val="0070C0"/>
                  </a:solidFill>
                  <a:latin typeface=".VnPresentH" pitchFamily="34" charset="0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2" name="Oval 81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4" name="Oval 83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5" name="Oval 84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Oval 85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4117466" y="2669054"/>
              <a:ext cx="457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0070C0"/>
                  </a:solidFill>
                  <a:latin typeface="UTM Silk Script" pitchFamily="18" charset="0"/>
                </a:rPr>
                <a:t>5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805179" y="996952"/>
            <a:ext cx="605021" cy="1019399"/>
            <a:chOff x="4028963" y="2554219"/>
            <a:chExt cx="605021" cy="1019399"/>
          </a:xfrm>
        </p:grpSpPr>
        <p:grpSp>
          <p:nvGrpSpPr>
            <p:cNvPr id="88" name="Group 87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90" name="Rounded Rectangle 89"/>
              <p:cNvSpPr/>
              <p:nvPr/>
            </p:nvSpPr>
            <p:spPr>
              <a:xfrm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srgbClr val="0070C0"/>
                  </a:solidFill>
                  <a:latin typeface=".VnPresentH" pitchFamily="34" charset="0"/>
                </a:endParaRPr>
              </a:p>
            </p:txBody>
          </p:sp>
          <p:sp>
            <p:nvSpPr>
              <p:cNvPr id="91" name="Oval 90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3" name="Oval 92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Oval 93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Oval 94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6" name="Oval 95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1" name="Oval 100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3" name="Oval 102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9" name="TextBox 88"/>
            <p:cNvSpPr txBox="1"/>
            <p:nvPr/>
          </p:nvSpPr>
          <p:spPr>
            <a:xfrm>
              <a:off x="4117466" y="2669054"/>
              <a:ext cx="457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0070C0"/>
                  </a:solidFill>
                  <a:latin typeface="UTM Silk Script" pitchFamily="18" charset="0"/>
                </a:rPr>
                <a:t>4</a:t>
              </a: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45070" y="2771872"/>
            <a:ext cx="605021" cy="1019399"/>
            <a:chOff x="4028963" y="2554219"/>
            <a:chExt cx="605021" cy="1019399"/>
          </a:xfrm>
        </p:grpSpPr>
        <p:grpSp>
          <p:nvGrpSpPr>
            <p:cNvPr id="107" name="Group 106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109" name="Rounded Rectangle 108"/>
              <p:cNvSpPr/>
              <p:nvPr/>
            </p:nvSpPr>
            <p:spPr>
              <a:xfrm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srgbClr val="0070C0"/>
                  </a:solidFill>
                  <a:latin typeface=".VnPresentH" pitchFamily="34" charset="0"/>
                </a:endParaRPr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5" name="Oval 114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6" name="Oval 115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4117466" y="2669054"/>
              <a:ext cx="457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0070C0"/>
                  </a:solidFill>
                  <a:latin typeface="UTM Silk Script" pitchFamily="18" charset="0"/>
                </a:rPr>
                <a:t>0</a:t>
              </a: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212089" y="2771872"/>
            <a:ext cx="605021" cy="1019399"/>
            <a:chOff x="4028963" y="2554219"/>
            <a:chExt cx="605021" cy="1019399"/>
          </a:xfrm>
        </p:grpSpPr>
        <p:grpSp>
          <p:nvGrpSpPr>
            <p:cNvPr id="124" name="Group 123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126" name="Rounded Rectangle 125"/>
              <p:cNvSpPr/>
              <p:nvPr/>
            </p:nvSpPr>
            <p:spPr>
              <a:xfrm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srgbClr val="0070C0"/>
                  </a:solidFill>
                  <a:latin typeface=".VnPresentH" pitchFamily="34" charset="0"/>
                </a:endParaRPr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7" name="Oval 136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5" name="TextBox 124"/>
            <p:cNvSpPr txBox="1"/>
            <p:nvPr/>
          </p:nvSpPr>
          <p:spPr>
            <a:xfrm>
              <a:off x="4117466" y="2669054"/>
              <a:ext cx="457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0070C0"/>
                  </a:solidFill>
                  <a:latin typeface="UTM Silk Script" pitchFamily="18" charset="0"/>
                </a:rPr>
                <a:t>4</a:t>
              </a: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3898839" y="2771872"/>
            <a:ext cx="605021" cy="1019399"/>
            <a:chOff x="4028963" y="2554219"/>
            <a:chExt cx="605021" cy="1019399"/>
          </a:xfrm>
        </p:grpSpPr>
        <p:grpSp>
          <p:nvGrpSpPr>
            <p:cNvPr id="141" name="Group 140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143" name="Rounded Rectangle 142"/>
              <p:cNvSpPr/>
              <p:nvPr/>
            </p:nvSpPr>
            <p:spPr>
              <a:xfrm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srgbClr val="0070C0"/>
                  </a:solidFill>
                  <a:latin typeface=".VnPresentH" pitchFamily="34" charset="0"/>
                </a:endParaRPr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4117466" y="2669054"/>
              <a:ext cx="457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0070C0"/>
                  </a:solidFill>
                  <a:latin typeface="UTM Silk Script" pitchFamily="18" charset="0"/>
                </a:rPr>
                <a:t>0</a:t>
              </a: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5675922" y="2771872"/>
            <a:ext cx="605021" cy="1019399"/>
            <a:chOff x="4028963" y="2554219"/>
            <a:chExt cx="605021" cy="1019399"/>
          </a:xfrm>
        </p:grpSpPr>
        <p:grpSp>
          <p:nvGrpSpPr>
            <p:cNvPr id="158" name="Group 157"/>
            <p:cNvGrpSpPr/>
            <p:nvPr/>
          </p:nvGrpSpPr>
          <p:grpSpPr>
            <a:xfrm>
              <a:off x="4028963" y="2554219"/>
              <a:ext cx="605021" cy="1019399"/>
              <a:chOff x="4028963" y="2554219"/>
              <a:chExt cx="605021" cy="1019399"/>
            </a:xfrm>
          </p:grpSpPr>
          <p:sp>
            <p:nvSpPr>
              <p:cNvPr id="160" name="Rounded Rectangle 159"/>
              <p:cNvSpPr/>
              <p:nvPr/>
            </p:nvSpPr>
            <p:spPr>
              <a:xfrm>
                <a:off x="4028963" y="2554219"/>
                <a:ext cx="605021" cy="1019399"/>
              </a:xfrm>
              <a:prstGeom prst="roundRect">
                <a:avLst/>
              </a:prstGeom>
              <a:solidFill>
                <a:srgbClr val="F2FDCB"/>
              </a:solidFill>
              <a:ln>
                <a:solidFill>
                  <a:srgbClr val="AFF70D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srgbClr val="0070C0"/>
                  </a:solidFill>
                  <a:latin typeface=".VnPresentH" pitchFamily="34" charset="0"/>
                </a:endParaRPr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4067175" y="31782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2" name="Oval 161"/>
              <p:cNvSpPr/>
              <p:nvPr/>
            </p:nvSpPr>
            <p:spPr>
              <a:xfrm>
                <a:off x="4404360" y="321631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4070985" y="3344226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4267200" y="28003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4566285" y="27470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6" name="Oval 165"/>
              <p:cNvSpPr/>
              <p:nvPr/>
            </p:nvSpPr>
            <p:spPr>
              <a:xfrm>
                <a:off x="4495800" y="3028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4347210" y="343281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4229553" y="323850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4252686" y="2604408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70" name="Oval 169"/>
              <p:cNvSpPr/>
              <p:nvPr/>
            </p:nvSpPr>
            <p:spPr>
              <a:xfrm>
                <a:off x="4118430" y="29084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71" name="Oval 170"/>
              <p:cNvSpPr/>
              <p:nvPr/>
            </p:nvSpPr>
            <p:spPr>
              <a:xfrm>
                <a:off x="4261305" y="3022782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72" name="Oval 171"/>
              <p:cNvSpPr/>
              <p:nvPr/>
            </p:nvSpPr>
            <p:spPr>
              <a:xfrm>
                <a:off x="4405086" y="2647950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4419600" y="2867025"/>
                <a:ext cx="54864" cy="54864"/>
              </a:xfrm>
              <a:prstGeom prst="ellipse">
                <a:avLst/>
              </a:prstGeom>
              <a:solidFill>
                <a:srgbClr val="AFF7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9" name="TextBox 158"/>
            <p:cNvSpPr txBox="1"/>
            <p:nvPr/>
          </p:nvSpPr>
          <p:spPr>
            <a:xfrm>
              <a:off x="4117466" y="2669054"/>
              <a:ext cx="457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0070C0"/>
                  </a:solidFill>
                  <a:latin typeface="UTM Silk Script" pitchFamily="18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012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0" t="12984"/>
          <a:stretch/>
        </p:blipFill>
        <p:spPr>
          <a:xfrm>
            <a:off x="1473201" y="-19050"/>
            <a:ext cx="7670800" cy="467058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28600" y="219863"/>
            <a:ext cx="8282930" cy="505210"/>
            <a:chOff x="373793" y="478207"/>
            <a:chExt cx="10749754" cy="673612"/>
          </a:xfrm>
        </p:grpSpPr>
        <p:sp>
          <p:nvSpPr>
            <p:cNvPr id="3" name="Oval 2"/>
            <p:cNvSpPr/>
            <p:nvPr/>
          </p:nvSpPr>
          <p:spPr>
            <a:xfrm>
              <a:off x="373793" y="478207"/>
              <a:ext cx="593363" cy="6096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67156" y="536266"/>
              <a:ext cx="1015639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40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Số?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762000" y="2190751"/>
            <a:ext cx="6999513" cy="958638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Toa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50 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     .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Toa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trước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51 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     </a:t>
            </a:r>
            <a:r>
              <a:rPr lang="en-US" sz="2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30179" y="3071141"/>
            <a:ext cx="6923313" cy="958638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Toa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trước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49 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     .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Toa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liền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52 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     </a:t>
            </a:r>
            <a:r>
              <a:rPr lang="en-US" sz="2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7486" y="4053599"/>
            <a:ext cx="6931334" cy="958638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Ở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giữa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49 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51 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     .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Ở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giữa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50 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53 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      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toa      </a:t>
            </a:r>
            <a:r>
              <a:rPr lang="en-US" sz="2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33400" y="2162227"/>
            <a:ext cx="740228" cy="496973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a)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32736" y="3067987"/>
            <a:ext cx="740228" cy="496973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32736" y="3976901"/>
            <a:ext cx="740228" cy="496973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c)</a:t>
            </a:r>
          </a:p>
        </p:txBody>
      </p:sp>
      <p:sp>
        <p:nvSpPr>
          <p:cNvPr id="52" name="Oval 51"/>
          <p:cNvSpPr/>
          <p:nvPr/>
        </p:nvSpPr>
        <p:spPr>
          <a:xfrm>
            <a:off x="2812584" y="2299846"/>
            <a:ext cx="365760" cy="365760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4171070" y="2248172"/>
            <a:ext cx="365760" cy="365760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r>
              <a: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54" name="Oval 53"/>
          <p:cNvSpPr/>
          <p:nvPr/>
        </p:nvSpPr>
        <p:spPr>
          <a:xfrm>
            <a:off x="4311278" y="2769273"/>
            <a:ext cx="365760" cy="365760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r>
              <a: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55" name="Oval 54"/>
          <p:cNvSpPr/>
          <p:nvPr/>
        </p:nvSpPr>
        <p:spPr>
          <a:xfrm>
            <a:off x="3102148" y="2761257"/>
            <a:ext cx="365760" cy="365760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4343937" y="3261904"/>
            <a:ext cx="365760" cy="365760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r>
              <a: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57" name="Oval 56"/>
          <p:cNvSpPr/>
          <p:nvPr/>
        </p:nvSpPr>
        <p:spPr>
          <a:xfrm>
            <a:off x="3143794" y="3205689"/>
            <a:ext cx="365760" cy="365760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4126222" y="3721773"/>
            <a:ext cx="365760" cy="365760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r>
              <a: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59" name="Oval 58"/>
          <p:cNvSpPr/>
          <p:nvPr/>
        </p:nvSpPr>
        <p:spPr>
          <a:xfrm>
            <a:off x="2918462" y="3660137"/>
            <a:ext cx="365760" cy="365760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60" name="Oval 59"/>
          <p:cNvSpPr/>
          <p:nvPr/>
        </p:nvSpPr>
        <p:spPr>
          <a:xfrm>
            <a:off x="4822908" y="4205644"/>
            <a:ext cx="365760" cy="365760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r>
              <a: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61" name="Oval 60"/>
          <p:cNvSpPr/>
          <p:nvPr/>
        </p:nvSpPr>
        <p:spPr>
          <a:xfrm>
            <a:off x="3640491" y="4181642"/>
            <a:ext cx="371983" cy="389762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62" name="Oval 61"/>
          <p:cNvSpPr/>
          <p:nvPr/>
        </p:nvSpPr>
        <p:spPr>
          <a:xfrm>
            <a:off x="4822909" y="4661999"/>
            <a:ext cx="365760" cy="365760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r>
              <a: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63" name="Oval 62"/>
          <p:cNvSpPr/>
          <p:nvPr/>
        </p:nvSpPr>
        <p:spPr>
          <a:xfrm>
            <a:off x="3640491" y="4620720"/>
            <a:ext cx="365760" cy="365760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2373966" y="4146588"/>
            <a:ext cx="365760" cy="365760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2328831" y="4603725"/>
            <a:ext cx="456029" cy="403453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6096000" y="4661999"/>
            <a:ext cx="365760" cy="365760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r>
              <a: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006428" y="2248172"/>
            <a:ext cx="695045" cy="365760"/>
            <a:chOff x="6858000" y="1931320"/>
            <a:chExt cx="695045" cy="365760"/>
          </a:xfrm>
        </p:grpSpPr>
        <p:sp>
          <p:nvSpPr>
            <p:cNvPr id="68" name="Oval 67"/>
            <p:cNvSpPr/>
            <p:nvPr/>
          </p:nvSpPr>
          <p:spPr>
            <a:xfrm>
              <a:off x="7022642" y="1931320"/>
              <a:ext cx="365760" cy="3657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6858000" y="1931320"/>
              <a:ext cx="695045" cy="365760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51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146637" y="2769273"/>
            <a:ext cx="695045" cy="365760"/>
            <a:chOff x="6858000" y="1931320"/>
            <a:chExt cx="695045" cy="365760"/>
          </a:xfrm>
        </p:grpSpPr>
        <p:sp>
          <p:nvSpPr>
            <p:cNvPr id="70" name="Oval 69"/>
            <p:cNvSpPr/>
            <p:nvPr/>
          </p:nvSpPr>
          <p:spPr>
            <a:xfrm>
              <a:off x="7022642" y="1931320"/>
              <a:ext cx="365760" cy="3657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>
              <a:off x="6858000" y="1931320"/>
              <a:ext cx="695045" cy="365760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50</a:t>
              </a: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179294" y="3261904"/>
            <a:ext cx="695045" cy="365760"/>
            <a:chOff x="6858000" y="1931320"/>
            <a:chExt cx="695045" cy="365760"/>
          </a:xfrm>
        </p:grpSpPr>
        <p:sp>
          <p:nvSpPr>
            <p:cNvPr id="73" name="Oval 72"/>
            <p:cNvSpPr/>
            <p:nvPr/>
          </p:nvSpPr>
          <p:spPr>
            <a:xfrm>
              <a:off x="7022642" y="1931320"/>
              <a:ext cx="365760" cy="3657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Oval 73"/>
            <p:cNvSpPr/>
            <p:nvPr/>
          </p:nvSpPr>
          <p:spPr>
            <a:xfrm>
              <a:off x="6858000" y="1931320"/>
              <a:ext cx="695045" cy="365760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48</a:t>
              </a: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961581" y="3721773"/>
            <a:ext cx="695045" cy="365760"/>
            <a:chOff x="6858000" y="1931320"/>
            <a:chExt cx="695045" cy="365760"/>
          </a:xfrm>
        </p:grpSpPr>
        <p:sp>
          <p:nvSpPr>
            <p:cNvPr id="76" name="Oval 75"/>
            <p:cNvSpPr/>
            <p:nvPr/>
          </p:nvSpPr>
          <p:spPr>
            <a:xfrm>
              <a:off x="7022642" y="1931320"/>
              <a:ext cx="365760" cy="3657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6858000" y="1931320"/>
              <a:ext cx="695045" cy="365760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53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709694" y="4142293"/>
            <a:ext cx="746473" cy="429109"/>
            <a:chOff x="6902360" y="1901904"/>
            <a:chExt cx="695045" cy="395176"/>
          </a:xfrm>
        </p:grpSpPr>
        <p:sp>
          <p:nvSpPr>
            <p:cNvPr id="79" name="Oval 78"/>
            <p:cNvSpPr/>
            <p:nvPr/>
          </p:nvSpPr>
          <p:spPr>
            <a:xfrm>
              <a:off x="7022642" y="1931320"/>
              <a:ext cx="365760" cy="3657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6902360" y="1901904"/>
              <a:ext cx="695045" cy="395176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50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677041" y="4579699"/>
            <a:ext cx="727701" cy="456355"/>
            <a:chOff x="6875479" y="1868074"/>
            <a:chExt cx="677566" cy="429006"/>
          </a:xfrm>
        </p:grpSpPr>
        <p:sp>
          <p:nvSpPr>
            <p:cNvPr id="82" name="Oval 81"/>
            <p:cNvSpPr/>
            <p:nvPr/>
          </p:nvSpPr>
          <p:spPr>
            <a:xfrm>
              <a:off x="7022642" y="1931320"/>
              <a:ext cx="365760" cy="3657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3" name="Oval 82"/>
            <p:cNvSpPr/>
            <p:nvPr/>
          </p:nvSpPr>
          <p:spPr>
            <a:xfrm>
              <a:off x="6875479" y="1868074"/>
              <a:ext cx="677566" cy="429006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51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956567" y="4571403"/>
            <a:ext cx="669836" cy="456355"/>
            <a:chOff x="6858000" y="1806306"/>
            <a:chExt cx="695045" cy="490774"/>
          </a:xfrm>
        </p:grpSpPr>
        <p:sp>
          <p:nvSpPr>
            <p:cNvPr id="85" name="Oval 84"/>
            <p:cNvSpPr/>
            <p:nvPr/>
          </p:nvSpPr>
          <p:spPr>
            <a:xfrm>
              <a:off x="7022642" y="1931320"/>
              <a:ext cx="365760" cy="3657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6858000" y="1806306"/>
              <a:ext cx="695045" cy="490774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52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100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28601" y="319135"/>
            <a:ext cx="8496688" cy="638628"/>
            <a:chOff x="223100" y="304800"/>
            <a:chExt cx="11027174" cy="851503"/>
          </a:xfrm>
        </p:grpSpPr>
        <p:sp>
          <p:nvSpPr>
            <p:cNvPr id="3" name="Oval 2"/>
            <p:cNvSpPr/>
            <p:nvPr/>
          </p:nvSpPr>
          <p:spPr>
            <a:xfrm>
              <a:off x="223100" y="304800"/>
              <a:ext cx="708531" cy="73152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4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093884" y="376604"/>
              <a:ext cx="10156390" cy="779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20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Số?</a:t>
              </a:r>
            </a:p>
          </p:txBody>
        </p:sp>
      </p:grp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210865"/>
              </p:ext>
            </p:extLst>
          </p:nvPr>
        </p:nvGraphicFramePr>
        <p:xfrm>
          <a:off x="1752600" y="1123950"/>
          <a:ext cx="5791200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82600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lang="en-US" sz="1800" b="1" baseline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liền trước</a:t>
                      </a:r>
                      <a:endParaRPr lang="en-US" sz="1800" b="1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FA7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lang="en-US" sz="1800" b="1" baseline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đã cho</a:t>
                      </a:r>
                      <a:endParaRPr lang="en-US" sz="1800" b="1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C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lang="en-US" sz="1800" b="1" baseline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liền sau</a:t>
                      </a:r>
                      <a:endParaRPr lang="en-US" sz="1800" b="1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D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FB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FB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53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FB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86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FB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69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FB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72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95550" y="1663185"/>
            <a:ext cx="457200" cy="369332"/>
          </a:xfrm>
          <a:prstGeom prst="rect">
            <a:avLst/>
          </a:prstGeom>
          <a:solidFill>
            <a:srgbClr val="DFFB9F"/>
          </a:solidFill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>
                <a:latin typeface="Arial" pitchFamily="34" charset="0"/>
                <a:cs typeface="Arial" pitchFamily="34" charset="0"/>
              </a:rPr>
              <a:t>59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43650" y="1663185"/>
            <a:ext cx="457200" cy="369332"/>
          </a:xfrm>
          <a:prstGeom prst="rect">
            <a:avLst/>
          </a:prstGeom>
          <a:solidFill>
            <a:srgbClr val="BDEEFF"/>
          </a:solidFill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>
                <a:latin typeface="Arial" pitchFamily="34" charset="0"/>
                <a:cs typeface="Arial" pitchFamily="34" charset="0"/>
              </a:rPr>
              <a:t>61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95550" y="2143126"/>
            <a:ext cx="457200" cy="369332"/>
          </a:xfrm>
          <a:prstGeom prst="rect">
            <a:avLst/>
          </a:prstGeom>
          <a:solidFill>
            <a:srgbClr val="DFFB9F"/>
          </a:solidFill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43650" y="2143126"/>
            <a:ext cx="457200" cy="369332"/>
          </a:xfrm>
          <a:prstGeom prst="rect">
            <a:avLst/>
          </a:prstGeom>
          <a:solidFill>
            <a:srgbClr val="BDEEFF"/>
          </a:solidFill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95550" y="2650093"/>
            <a:ext cx="457200" cy="369332"/>
          </a:xfrm>
          <a:prstGeom prst="rect">
            <a:avLst/>
          </a:prstGeom>
          <a:solidFill>
            <a:srgbClr val="DFFB9F"/>
          </a:solidFill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43650" y="2650093"/>
            <a:ext cx="457200" cy="369332"/>
          </a:xfrm>
          <a:prstGeom prst="rect">
            <a:avLst/>
          </a:prstGeom>
          <a:solidFill>
            <a:srgbClr val="BDEEFF"/>
          </a:solidFill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95550" y="3116818"/>
            <a:ext cx="457200" cy="369332"/>
          </a:xfrm>
          <a:prstGeom prst="rect">
            <a:avLst/>
          </a:prstGeom>
          <a:solidFill>
            <a:srgbClr val="DFFB9F"/>
          </a:solidFill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43650" y="3116818"/>
            <a:ext cx="457200" cy="369332"/>
          </a:xfrm>
          <a:prstGeom prst="rect">
            <a:avLst/>
          </a:prstGeom>
          <a:solidFill>
            <a:srgbClr val="BDEEFF"/>
          </a:solidFill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95550" y="3593068"/>
            <a:ext cx="457200" cy="369332"/>
          </a:xfrm>
          <a:prstGeom prst="rect">
            <a:avLst/>
          </a:prstGeom>
          <a:solidFill>
            <a:srgbClr val="DFFB9F"/>
          </a:solidFill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43650" y="3593068"/>
            <a:ext cx="457200" cy="369332"/>
          </a:xfrm>
          <a:prstGeom prst="rect">
            <a:avLst/>
          </a:prstGeom>
          <a:solidFill>
            <a:srgbClr val="BDEEFF"/>
          </a:solidFill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73</a:t>
            </a:r>
          </a:p>
        </p:txBody>
      </p:sp>
    </p:spTree>
    <p:extLst>
      <p:ext uri="{BB962C8B-B14F-4D97-AF65-F5344CB8AC3E}">
        <p14:creationId xmlns:p14="http://schemas.microsoft.com/office/powerpoint/2010/main" val="376168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2489" y="89808"/>
            <a:ext cx="8496688" cy="1069516"/>
            <a:chOff x="223100" y="304800"/>
            <a:chExt cx="11027174" cy="1426021"/>
          </a:xfrm>
        </p:grpSpPr>
        <p:sp>
          <p:nvSpPr>
            <p:cNvPr id="3" name="Oval 2"/>
            <p:cNvSpPr/>
            <p:nvPr/>
          </p:nvSpPr>
          <p:spPr>
            <a:xfrm>
              <a:off x="223100" y="304800"/>
              <a:ext cx="708531" cy="73152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5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093884" y="376604"/>
              <a:ext cx="10156390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Thỏ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đen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,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thỏ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nâu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,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thỏ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trắng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và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thỏ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xám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đang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chuẩn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bị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chạy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thi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.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Các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làn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chạy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được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đánh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lần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lượt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từ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bé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đến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lớn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.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Thỏ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trắng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chạy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ở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làn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000" b="1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mấy</a:t>
              </a:r>
              <a:r>
                <a:rPr lang="en-US" sz="2000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057401" y="4610040"/>
            <a:ext cx="5029200" cy="40011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Trả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lời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Thỏ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trắng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chạy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làn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3.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0" t="37240" r="29722" b="27604"/>
          <a:stretch/>
        </p:blipFill>
        <p:spPr bwMode="auto">
          <a:xfrm>
            <a:off x="112489" y="1159324"/>
            <a:ext cx="8955311" cy="3317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 rot="4551755">
            <a:off x="1520126" y="2662360"/>
            <a:ext cx="685800" cy="52322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itchFamily="34" charset="0"/>
                <a:ea typeface="Aachen" pitchFamily="18" charset="0"/>
                <a:cs typeface="Arial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 rot="4551755">
            <a:off x="1714499" y="2952870"/>
            <a:ext cx="685800" cy="52322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itchFamily="34" charset="0"/>
                <a:ea typeface="Aachen" pitchFamily="18" charset="0"/>
                <a:cs typeface="Arial" pitchFamily="34" charset="0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 rot="4551755">
            <a:off x="1857565" y="3278053"/>
            <a:ext cx="685800" cy="52322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itchFamily="34" charset="0"/>
                <a:ea typeface="Aachen" pitchFamily="18" charset="0"/>
                <a:cs typeface="Arial" pitchFamily="34" charset="0"/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 rot="4551755">
            <a:off x="1975231" y="3565138"/>
            <a:ext cx="685800" cy="523220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" pitchFamily="34" charset="0"/>
                <a:ea typeface="Aachen" pitchFamily="18" charset="0"/>
                <a:cs typeface="Arial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4701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0550" y="390525"/>
            <a:ext cx="80772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   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sáu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24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      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Toán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    </a:t>
            </a:r>
            <a:r>
              <a:rPr lang="en-US" sz="32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: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Luyện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tập</a:t>
            </a:r>
            <a:endParaRPr lang="en-US" sz="3200" dirty="0" smtClean="0">
              <a:solidFill>
                <a:schemeClr val="bg1"/>
              </a:solidFill>
              <a:latin typeface="HP001 4 hàng Bold" pitchFamily="34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 </a:t>
            </a:r>
            <a:r>
              <a:rPr lang="en-US" sz="32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3200" u="sng" dirty="0" smtClean="0">
                <a:solidFill>
                  <a:schemeClr val="bg1"/>
                </a:solidFill>
                <a:latin typeface="HP001 4 hàng Bold" pitchFamily="34" charset="0"/>
              </a:rPr>
              <a:t> 2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. Cho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ba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thẻ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sau</a:t>
            </a:r>
            <a:r>
              <a:rPr lang="en-US" sz="3200" dirty="0">
                <a:solidFill>
                  <a:schemeClr val="bg1"/>
                </a:solidFill>
                <a:latin typeface="HP001 4 hàng Bold" pitchFamily="34" charset="0"/>
              </a:rPr>
              <a:t> 6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, 2, 0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em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hãy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lập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nên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các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có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hai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chữ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3200" dirty="0" smtClean="0">
                <a:solidFill>
                  <a:schemeClr val="bg1"/>
                </a:solidFill>
                <a:latin typeface="HP001 4 hàng Bold" pitchFamily="34" charset="0"/>
              </a:rPr>
              <a:t>: 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…………………</a:t>
            </a:r>
            <a:endParaRPr lang="en-US" sz="36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37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</TotalTime>
  <Words>387</Words>
  <Application>Microsoft Office PowerPoint</Application>
  <PresentationFormat>On-screen Show (16:9)</PresentationFormat>
  <Paragraphs>122</Paragraphs>
  <Slides>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Quynh Chi</dc:creator>
  <cp:lastModifiedBy>DELL</cp:lastModifiedBy>
  <cp:revision>158</cp:revision>
  <dcterms:created xsi:type="dcterms:W3CDTF">2020-04-19T13:18:56Z</dcterms:created>
  <dcterms:modified xsi:type="dcterms:W3CDTF">2021-09-24T07:25:29Z</dcterms:modified>
</cp:coreProperties>
</file>