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52" r:id="rId5"/>
    <p:sldMasterId id="2147483777" r:id="rId6"/>
    <p:sldMasterId id="2147483789" r:id="rId7"/>
  </p:sldMasterIdLst>
  <p:notesMasterIdLst>
    <p:notesMasterId r:id="rId21"/>
  </p:notesMasterIdLst>
  <p:sldIdLst>
    <p:sldId id="377" r:id="rId8"/>
    <p:sldId id="331" r:id="rId9"/>
    <p:sldId id="378" r:id="rId10"/>
    <p:sldId id="379" r:id="rId11"/>
    <p:sldId id="376" r:id="rId12"/>
    <p:sldId id="375" r:id="rId13"/>
    <p:sldId id="295" r:id="rId14"/>
    <p:sldId id="380" r:id="rId15"/>
    <p:sldId id="382" r:id="rId16"/>
    <p:sldId id="381" r:id="rId17"/>
    <p:sldId id="383" r:id="rId18"/>
    <p:sldId id="385" r:id="rId19"/>
    <p:sldId id="384" r:id="rId20"/>
  </p:sldIdLst>
  <p:sldSz cx="12192000" cy="6858000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-744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F37523-2976-480D-953B-1454FB036F7A}" type="datetimeFigureOut">
              <a:rPr lang="en-US" smtClean="0"/>
              <a:t>24/09/2021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13B0D-9CB4-4CB7-B5ED-E442F428A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682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298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57068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57068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57068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5706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F25CAA-ED89-46F7-A4DF-AB72F87F1F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960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2988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5706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57068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2988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AF81A-5A48-44B6-BFB3-5A2D337008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20279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57068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5706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9A90778-FD6A-40F4-A368-E25F7AF8CA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058A7FDC-F702-4802-B2A9-967831A47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3D20503-3780-40EA-B21F-DC3C1FDFE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5850C3F-E4FA-4B4A-9DEF-26902A3D6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F998897-C6FE-4FEB-B8AD-AC6E46DF2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70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4A2CB3B-D7E4-4C1D-B90D-A4A7FD392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068A0D7-AB25-40DF-A483-16C01E9CAB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74197DC-32A7-4948-8498-682B1BD2C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76E031A-85A5-40BB-B201-8310B77E0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1C0AD8F-966A-4EE9-80E8-E4CD0D3AD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845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1F05B1F6-8A6A-4C9A-9BA5-99388B867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A03AEB37-E0F4-4A77-A60D-3A1E4ED61F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2867B72-8887-4DF8-8780-4CF5D387A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AA3A7CF-A139-4DC8-8780-7BA7765C5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50D41E1-1DED-4880-980D-29072DD17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727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8C6DAB4-A5EE-47F3-865F-194124662A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26718609-D0E2-44F0-884B-8C20021452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537104A-EDBB-4DEF-9A8D-A6F97EEB8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3BB8D15-C499-48CF-9D0D-45CCC65AD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90E66EA-B0D5-46D2-BB63-E9AAA5F59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99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5639B58-E9A9-4E5B-8675-D220511DD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2A3A9B5-0BCA-4364-AAED-F89099EC64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B48A98A-4FCE-42D0-A2D1-F2BF8D5F4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D531CB1-8E0F-41C9-8C45-E6F609050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173D3C7-0FA6-4E51-9224-B3032E1C9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04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8AA695-E720-45FC-8C4C-6F6C5E2BA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2C41949-D699-407F-88A2-7FC57A3E02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6ACF3AE-4FCF-43CB-A2A9-4E450D2A7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FDA009A-460D-4113-B559-A393D1BB4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E93440B-F521-41F1-A213-95A86A6BD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29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76D234B-710B-476F-A562-025229248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DC09F18-3F51-4860-9392-02DE5C8239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58E86988-EB0B-4F17-BEB3-07B32D5245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4E94802-C01D-48B5-8391-188A661F4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08B485E-E3A1-4721-92B2-3C28EDE80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792178D-C56F-4DF2-8122-76C9CB4F6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04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EFC6D8B-6DBC-49C6-AEF1-5C6BE136E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3C5B6C7-4872-454E-8FFD-B878CACFF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C7AF5EB-2631-4C52-96F0-84103E525D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84DBCDA7-42BB-4232-A969-B037711A68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EAC1CD09-D00E-45F6-8410-0CA18A5F4D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761B2AA4-2571-4A46-AEF9-C6600AAE3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06FFAF36-201A-4E03-81DA-3C56988D9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AC3F275F-5247-493E-B457-DE9B3AA81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72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BE288C6-5431-4B45-A828-10CE8FE0F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5E2965DF-0155-4483-BA71-E600CD076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30025267-2129-4AAC-B988-516394B8C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855C9AA8-61C4-4754-8BD1-ABBF30B69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890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26E89B8B-92FE-4CCE-A6FD-1EA0AA2CB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C28E2A2-AD64-42B3-A87A-68E10771F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CC82940-4DCD-4457-AC93-5C941D344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25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DB1AE5F-13EA-4C3A-AAAA-8D04B81C9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59F9721-3C03-4ACA-8D2A-9BAC7D3A3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777210C-3F98-44F0-9B0B-7484D05835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67F33BF-7248-4CF2-9D5F-FC2D4AF5A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5BCF3C9-36E7-4968-9859-517B2D7F0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894AE19-449C-4FE9-A53C-35890F0B0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33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02811E3-33E5-4FA4-A417-31D9789AD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EEF7A0D-6728-4100-9472-6832470848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2400D13-4615-4063-967F-0842A25AB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DE5931F-474B-466E-824D-736B3BA6E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4631E34-1F4D-446B-BA3D-5A38FB6E5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391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490885D-D561-4A0F-BAF1-DFBEBF17E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A0DFF409-D77E-4AB5-9B38-5C47DC875F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A4B0F19C-3D29-4AF3-8173-1DB66EE0CA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A0F909C-0267-40BE-B34E-CFAE371EE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F55CE51-8FC0-4E46-857D-7C025FADF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426E691-5222-4EE9-9D13-2D12712BA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48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A3E38F3-2F70-42E3-A938-BF34763BD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C9835C3-98C9-4BB0-AB48-C0A5F94D36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8319BC4-A8AF-4B6F-A6AC-B29D15138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FEB5DED-A7DE-4EE4-B6AB-433C67613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BB61E76-AAA8-4A4D-AC7A-811B321C7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70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88696E78-5D50-4462-927E-3A63F54EEA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AF02305-A9EB-4761-B11C-9AB7DF0651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13E1FFF-8862-47C7-A800-1AAF9D7C5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2650148-B950-43C8-9DCD-DE25E6106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4578DFF-1A5C-47A7-BF63-30AA9540A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94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8C6DAB4-A5EE-47F3-865F-194124662A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26718609-D0E2-44F0-884B-8C20021452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537104A-EDBB-4DEF-9A8D-A6F97EEB8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3BB8D15-C499-48CF-9D0D-45CCC65AD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90E66EA-B0D5-46D2-BB63-E9AAA5F59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018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5639B58-E9A9-4E5B-8675-D220511DD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2A3A9B5-0BCA-4364-AAED-F89099EC64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B48A98A-4FCE-42D0-A2D1-F2BF8D5F4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D531CB1-8E0F-41C9-8C45-E6F609050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173D3C7-0FA6-4E51-9224-B3032E1C9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51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8AA695-E720-45FC-8C4C-6F6C5E2BA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2C41949-D699-407F-88A2-7FC57A3E02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6ACF3AE-4FCF-43CB-A2A9-4E450D2A7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FDA009A-460D-4113-B559-A393D1BB4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E93440B-F521-41F1-A213-95A86A6BD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34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76D234B-710B-476F-A562-025229248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DC09F18-3F51-4860-9392-02DE5C8239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58E86988-EB0B-4F17-BEB3-07B32D5245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4E94802-C01D-48B5-8391-188A661F4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08B485E-E3A1-4721-92B2-3C28EDE80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792178D-C56F-4DF2-8122-76C9CB4F6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85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EFC6D8B-6DBC-49C6-AEF1-5C6BE136E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3C5B6C7-4872-454E-8FFD-B878CACFF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C7AF5EB-2631-4C52-96F0-84103E525D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84DBCDA7-42BB-4232-A969-B037711A68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EAC1CD09-D00E-45F6-8410-0CA18A5F4D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761B2AA4-2571-4A46-AEF9-C6600AAE3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06FFAF36-201A-4E03-81DA-3C56988D9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AC3F275F-5247-493E-B457-DE9B3AA81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5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BE288C6-5431-4B45-A828-10CE8FE0F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5E2965DF-0155-4483-BA71-E600CD076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30025267-2129-4AAC-B988-516394B8C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855C9AA8-61C4-4754-8BD1-ABBF30B69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05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26E89B8B-92FE-4CCE-A6FD-1EA0AA2CB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C28E2A2-AD64-42B3-A87A-68E10771F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CC82940-4DCD-4457-AC93-5C941D344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5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C135A8F-9693-43FA-A937-88BE8C5DF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8AB061A-5F7C-472A-98C7-AEDA8DACF7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3571962-A602-419B-B366-F0D09E39C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51FBDDA-FAA1-48D4-98E6-DCD54D4E6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4A0937E-E674-404D-BA2F-BBF5E12A0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7662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DB1AE5F-13EA-4C3A-AAAA-8D04B81C9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59F9721-3C03-4ACA-8D2A-9BAC7D3A3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777210C-3F98-44F0-9B0B-7484D05835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67F33BF-7248-4CF2-9D5F-FC2D4AF5A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5BCF3C9-36E7-4968-9859-517B2D7F0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894AE19-449C-4FE9-A53C-35890F0B0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253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490885D-D561-4A0F-BAF1-DFBEBF17E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A0DFF409-D77E-4AB5-9B38-5C47DC875F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A4B0F19C-3D29-4AF3-8173-1DB66EE0CA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A0F909C-0267-40BE-B34E-CFAE371EE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F55CE51-8FC0-4E46-857D-7C025FADF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426E691-5222-4EE9-9D13-2D12712BA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25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A3E38F3-2F70-42E3-A938-BF34763BD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C9835C3-98C9-4BB0-AB48-C0A5F94D36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8319BC4-A8AF-4B6F-A6AC-B29D15138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FEB5DED-A7DE-4EE4-B6AB-433C67613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BB61E76-AAA8-4A4D-AC7A-811B321C7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74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88696E78-5D50-4462-927E-3A63F54EEA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AF02305-A9EB-4761-B11C-9AB7DF0651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13E1FFF-8862-47C7-A800-1AAF9D7C5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2650148-B950-43C8-9DCD-DE25E6106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4578DFF-1A5C-47A7-BF63-30AA9540A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91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hinkpad\Desktop\未标题-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0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6FF3A7C-AD87-4FD5-B36B-820E975C156B}"/>
              </a:ext>
            </a:extLst>
          </p:cNvPr>
          <p:cNvSpPr txBox="1"/>
          <p:nvPr userDrawn="1"/>
        </p:nvSpPr>
        <p:spPr>
          <a:xfrm>
            <a:off x="8906608" y="6596390"/>
            <a:ext cx="40972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Design by: </a:t>
            </a:r>
            <a:r>
              <a:rPr lang="en-US" sz="11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11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11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tranthao121004@gmail.com </a:t>
            </a:r>
          </a:p>
        </p:txBody>
      </p:sp>
    </p:spTree>
    <p:extLst>
      <p:ext uri="{BB962C8B-B14F-4D97-AF65-F5344CB8AC3E}">
        <p14:creationId xmlns:p14="http://schemas.microsoft.com/office/powerpoint/2010/main" val="194097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04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89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1485"/>
            <a:ext cx="10363200" cy="146896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/>
          <a:p>
            <a:fld id="{CDCB7474-AC18-4462-9967-766FB798D0E5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/>
          <a:p>
            <a:fld id="{A4D9A019-0009-41E6-843E-D66C74BC76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19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02811E3-33E5-4FA4-A417-31D9789AD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EEF7A0D-6728-4100-9472-6832470848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2400D13-4615-4063-967F-0842A25AB0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FE081F-4352-4F18-BEDA-C66D1965C30F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DE5931F-474B-466E-824D-736B3BA6E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4631E34-1F4D-446B-BA3D-5A38FB6E5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42317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9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25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953CECD-753E-496E-A6D9-A7ACFB8F8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553E91A-C9E6-4F5F-9730-F141C8F35A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485D6623-5A7B-4045-AADF-A73436E443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FBE0E8F-E223-4D3B-A808-484C33195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E0E48AC-DC57-4703-BDDA-CE39E3059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91002B1-1D31-465E-BED6-04AE45F78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5806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9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09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4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56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65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69" y="1482091"/>
            <a:ext cx="5220971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4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8" y="1482091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8" y="2368554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472185" y="4439041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www.1ppt.com/xiazai/jihua/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www.1ppt.com/xiazai/jianli/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www.1ppt.com/xiazai/huibao/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993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1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698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7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2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94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8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8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15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55982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9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91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88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83FCE6B-B1B5-4BCD-90CD-8D9FE64E2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B518091-2020-46B2-A2C3-139BA90E5D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D3F70B92-1858-4608-B78B-CE225B1258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2BA3A02F-233E-4CAC-B217-520052693C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B08404A7-75A7-4FAD-9ABA-3B3511BC52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B3DF0C1F-D56E-417B-A1A6-CDEDBBD7B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B8A1A2ED-4247-4F7E-9CE6-9EBC490DC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F62F7A0B-CBE0-4C9C-9287-A2F7B585D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38603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</p:spPr>
        <p:txBody>
          <a:bodyPr/>
          <a:lstStyle/>
          <a:p>
            <a:fld id="{FB475AF3-A322-416E-99D7-29F5A7799ECC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</p:spPr>
        <p:txBody>
          <a:bodyPr/>
          <a:lstStyle/>
          <a:p>
            <a:fld id="{10B49C96-558A-49EC-AD52-79C3D5970B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13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7194530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1157164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6927290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9355724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62170612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89905622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3152533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295754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7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103181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34DCAB9-E678-48C2-B8AC-D130051E2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376EE013-E6C1-4C4F-B0C6-96B7CCBDB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F8BB2E72-BDA9-4250-A7C2-522DE20AC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6E2F5F06-D3AA-492E-B5BF-EB07CE833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78046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982904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21991368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ới thiệ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ủ đề">
            <a:extLst>
              <a:ext uri="{FF2B5EF4-FFF2-40B4-BE49-F238E27FC236}">
                <a16:creationId xmlns="" xmlns:a16="http://schemas.microsoft.com/office/drawing/2014/main" id="{78007B22-33A5-4E09-B943-5AFB5A8CEF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24445" y="999515"/>
            <a:ext cx="836756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4800" b="1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rta Std CY Bold" panose="00000800000000000000" pitchFamily="50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>
              <a:defRPr lang="en-US" sz="1800" smtClean="0"/>
            </a:lvl2pPr>
            <a:lvl3pPr>
              <a:defRPr lang="en-US" sz="1800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/>
            <a:r>
              <a:rPr lang="en-US"/>
              <a:t>CHỦ ĐỀ</a:t>
            </a:r>
          </a:p>
        </p:txBody>
      </p:sp>
      <p:sp>
        <p:nvSpPr>
          <p:cNvPr id="6" name="Bài học">
            <a:extLst>
              <a:ext uri="{FF2B5EF4-FFF2-40B4-BE49-F238E27FC236}">
                <a16:creationId xmlns="" xmlns:a16="http://schemas.microsoft.com/office/drawing/2014/main" id="{E1F1D32A-0D6D-45C8-9A6E-055A426D12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58784" y="2207151"/>
            <a:ext cx="7533216" cy="60342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indent="0">
              <a:buFontTx/>
              <a:buNone/>
              <a:defRPr lang="en-US" sz="56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Quicksand Medium" pitchFamily="2" charset="0"/>
                <a:ea typeface="Arial-Rounded" panose="020B0500000000000000" pitchFamily="34" charset="0"/>
                <a:cs typeface="Arial-SGK-TV" pitchFamily="2" charset="0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Bài</a:t>
            </a:r>
          </a:p>
        </p:txBody>
      </p:sp>
      <p:sp>
        <p:nvSpPr>
          <p:cNvPr id="3" name="Hình">
            <a:extLst>
              <a:ext uri="{FF2B5EF4-FFF2-40B4-BE49-F238E27FC236}">
                <a16:creationId xmlns="" xmlns:a16="http://schemas.microsoft.com/office/drawing/2014/main" id="{029A8592-CE8C-4050-B1DF-491E7652F22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2517922"/>
            <a:ext cx="3962400" cy="4340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hình ảnh</a:t>
            </a:r>
          </a:p>
        </p:txBody>
      </p:sp>
    </p:spTree>
    <p:extLst>
      <p:ext uri="{BB962C8B-B14F-4D97-AF65-F5344CB8AC3E}">
        <p14:creationId xmlns:p14="http://schemas.microsoft.com/office/powerpoint/2010/main" val="127052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1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/>
    </p:bld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ếng Việt 2">
            <a:extLst>
              <a:ext uri="{FF2B5EF4-FFF2-40B4-BE49-F238E27FC236}">
                <a16:creationId xmlns="" xmlns:a16="http://schemas.microsoft.com/office/drawing/2014/main" id="{61E65416-D1DB-4D68-AF54-BC73B7C65757}"/>
              </a:ext>
            </a:extLst>
          </p:cNvPr>
          <p:cNvSpPr txBox="1"/>
          <p:nvPr userDrawn="1"/>
        </p:nvSpPr>
        <p:spPr>
          <a:xfrm>
            <a:off x="144946" y="100842"/>
            <a:ext cx="170512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  <a:effectLst>
                  <a:glow rad="101600">
                    <a:srgbClr val="FF2592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  <a:latin typeface="Quicksand Medium" pitchFamily="2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 marL="342900" defTabSz="685800">
              <a:defRPr sz="1350"/>
            </a:lvl2pPr>
            <a:lvl3pPr marL="685800" defTabSz="685800">
              <a:defRPr sz="1350"/>
            </a:lvl3pPr>
            <a:lvl4pPr marL="1028700" defTabSz="685800">
              <a:defRPr sz="1350"/>
            </a:lvl4pPr>
            <a:lvl5pPr marL="1371600" defTabSz="685800">
              <a:defRPr sz="1350"/>
            </a:lvl5pPr>
            <a:lvl6pPr marL="1714500" defTabSz="685800">
              <a:defRPr sz="1350"/>
            </a:lvl6pPr>
            <a:lvl7pPr marL="2057400" defTabSz="685800">
              <a:defRPr sz="1350"/>
            </a:lvl7pPr>
            <a:lvl8pPr marL="2400300" defTabSz="685800">
              <a:defRPr sz="1350"/>
            </a:lvl8pPr>
            <a:lvl9pPr marL="2743200" defTabSz="685800">
              <a:defRPr sz="1350"/>
            </a:lvl9pPr>
          </a:lstStyle>
          <a:p>
            <a:r>
              <a:rPr lang="en-US" sz="1867">
                <a:effectLst>
                  <a:glow rad="63500">
                    <a:srgbClr val="FF9900"/>
                  </a:glow>
                  <a:reflection blurRad="6350" stA="55000" endA="300" endPos="45500" dir="5400000" sy="-100000" algn="bl" rotWithShape="0"/>
                </a:effectLst>
              </a:rPr>
              <a:t>Tiếng Việt 2</a:t>
            </a:r>
          </a:p>
        </p:txBody>
      </p:sp>
    </p:spTree>
    <p:extLst>
      <p:ext uri="{BB962C8B-B14F-4D97-AF65-F5344CB8AC3E}">
        <p14:creationId xmlns:p14="http://schemas.microsoft.com/office/powerpoint/2010/main" val="3987313005"/>
      </p:ext>
    </p:extLst>
  </p:cSld>
  <p:clrMapOvr>
    <a:masterClrMapping/>
  </p:clrMapOvr>
  <p:transition spd="med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ội dung bài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ếng Việt 2">
            <a:extLst>
              <a:ext uri="{FF2B5EF4-FFF2-40B4-BE49-F238E27FC236}">
                <a16:creationId xmlns="" xmlns:a16="http://schemas.microsoft.com/office/drawing/2014/main" id="{0E378DA4-B0E7-4F30-8358-FD934FF292EF}"/>
              </a:ext>
            </a:extLst>
          </p:cNvPr>
          <p:cNvSpPr txBox="1"/>
          <p:nvPr userDrawn="1"/>
        </p:nvSpPr>
        <p:spPr>
          <a:xfrm>
            <a:off x="144946" y="100842"/>
            <a:ext cx="170512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  <a:effectLst>
                  <a:glow rad="101600">
                    <a:srgbClr val="FF2592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  <a:latin typeface="Quicksand Medium" pitchFamily="2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 marL="342900" defTabSz="685800">
              <a:defRPr sz="1350"/>
            </a:lvl2pPr>
            <a:lvl3pPr marL="685800" defTabSz="685800">
              <a:defRPr sz="1350"/>
            </a:lvl3pPr>
            <a:lvl4pPr marL="1028700" defTabSz="685800">
              <a:defRPr sz="1350"/>
            </a:lvl4pPr>
            <a:lvl5pPr marL="1371600" defTabSz="685800">
              <a:defRPr sz="1350"/>
            </a:lvl5pPr>
            <a:lvl6pPr marL="1714500" defTabSz="685800">
              <a:defRPr sz="1350"/>
            </a:lvl6pPr>
            <a:lvl7pPr marL="2057400" defTabSz="685800">
              <a:defRPr sz="1350"/>
            </a:lvl7pPr>
            <a:lvl8pPr marL="2400300" defTabSz="685800">
              <a:defRPr sz="1350"/>
            </a:lvl8pPr>
            <a:lvl9pPr marL="2743200" defTabSz="685800">
              <a:defRPr sz="1350"/>
            </a:lvl9pPr>
          </a:lstStyle>
          <a:p>
            <a:r>
              <a:rPr lang="en-US" sz="1867">
                <a:effectLst>
                  <a:glow rad="63500">
                    <a:srgbClr val="FF9900"/>
                  </a:glow>
                  <a:reflection blurRad="6350" stA="55000" endA="300" endPos="45500" dir="5400000" sy="-100000" algn="bl" rotWithShape="0"/>
                </a:effectLst>
              </a:rPr>
              <a:t>Tiếng Việt 2</a:t>
            </a:r>
          </a:p>
        </p:txBody>
      </p:sp>
    </p:spTree>
    <p:extLst>
      <p:ext uri="{BB962C8B-B14F-4D97-AF65-F5344CB8AC3E}">
        <p14:creationId xmlns:p14="http://schemas.microsoft.com/office/powerpoint/2010/main" val="143425988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ội dung bài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ếng Việt 2">
            <a:extLst>
              <a:ext uri="{FF2B5EF4-FFF2-40B4-BE49-F238E27FC236}">
                <a16:creationId xmlns="" xmlns:a16="http://schemas.microsoft.com/office/drawing/2014/main" id="{1D975FD2-A7F8-45CA-9E52-4B928F94C528}"/>
              </a:ext>
            </a:extLst>
          </p:cNvPr>
          <p:cNvSpPr txBox="1"/>
          <p:nvPr userDrawn="1"/>
        </p:nvSpPr>
        <p:spPr>
          <a:xfrm>
            <a:off x="144946" y="100842"/>
            <a:ext cx="170512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  <a:effectLst>
                  <a:glow rad="101600">
                    <a:srgbClr val="FF2592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  <a:latin typeface="Quicksand Medium" pitchFamily="2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 marL="342900" defTabSz="685800">
              <a:defRPr sz="1350"/>
            </a:lvl2pPr>
            <a:lvl3pPr marL="685800" defTabSz="685800">
              <a:defRPr sz="1350"/>
            </a:lvl3pPr>
            <a:lvl4pPr marL="1028700" defTabSz="685800">
              <a:defRPr sz="1350"/>
            </a:lvl4pPr>
            <a:lvl5pPr marL="1371600" defTabSz="685800">
              <a:defRPr sz="1350"/>
            </a:lvl5pPr>
            <a:lvl6pPr marL="1714500" defTabSz="685800">
              <a:defRPr sz="1350"/>
            </a:lvl6pPr>
            <a:lvl7pPr marL="2057400" defTabSz="685800">
              <a:defRPr sz="1350"/>
            </a:lvl7pPr>
            <a:lvl8pPr marL="2400300" defTabSz="685800">
              <a:defRPr sz="1350"/>
            </a:lvl8pPr>
            <a:lvl9pPr marL="2743200" defTabSz="685800">
              <a:defRPr sz="1350"/>
            </a:lvl9pPr>
          </a:lstStyle>
          <a:p>
            <a:r>
              <a:rPr lang="en-US" sz="1867">
                <a:effectLst>
                  <a:glow rad="63500">
                    <a:srgbClr val="FF9900"/>
                  </a:glow>
                  <a:reflection blurRad="6350" stA="55000" endA="300" endPos="45500" dir="5400000" sy="-100000" algn="bl" rotWithShape="0"/>
                </a:effectLst>
              </a:rPr>
              <a:t>Tiếng Việt 2</a:t>
            </a:r>
          </a:p>
        </p:txBody>
      </p:sp>
    </p:spTree>
    <p:extLst>
      <p:ext uri="{BB962C8B-B14F-4D97-AF65-F5344CB8AC3E}">
        <p14:creationId xmlns:p14="http://schemas.microsoft.com/office/powerpoint/2010/main" val="290621669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ết thú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04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2F1F0C74-5470-4103-8C60-72E5A8B1D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A68A78F-3AFF-4961-8477-CB57D9BBF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0E583D3-85AC-41F1-8D26-FC4487516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82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91BDAA2-7F82-413E-97E8-7CB888893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3A27FBE-3F99-40AF-A9C6-51E76F0DD3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88450B6-FE2F-448D-8F18-D6B6984730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1C523596-73AD-44E1-BC66-B8C399E56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22D18AA-1534-410D-96AD-50A42664B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2209515-EB11-4FD0-B8A9-BC1B5BC14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313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2ADD6C3-9A48-4D23-B871-64CE3A6E5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A834F55D-BA32-4729-947C-505A8646AC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797F547F-8334-4C5A-8498-F5E53C7D19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B912CCC-BA35-41A4-B1CA-B31D42F95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5BF43CE3-F971-4B3C-9E58-FEF1C4EAC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DC9298F-C230-4A85-9478-040EFA3B5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85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BFE38F8A-74BC-44D9-BA3C-D822B02A0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4CC5787-2417-4D67-BC60-9A7D2AA564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16E505F-C9FE-466B-BA8A-3AD1E9B967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E081F-4352-4F18-BEDA-C66D1965C30F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AAA7661-D508-4955-A925-D418035FA1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2B67076-C3C8-425C-81B3-923C0BE32E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1ED127C-1AB9-49D4-AC10-B9A902CDDD42}"/>
              </a:ext>
            </a:extLst>
          </p:cNvPr>
          <p:cNvSpPr txBox="1"/>
          <p:nvPr userDrawn="1"/>
        </p:nvSpPr>
        <p:spPr>
          <a:xfrm>
            <a:off x="9625379" y="36047"/>
            <a:ext cx="272781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Hương</a:t>
            </a:r>
            <a:r>
              <a:rPr lang="en-US" sz="10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0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Thảo</a:t>
            </a:r>
            <a:r>
              <a:rPr lang="en-US" sz="10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- tranthao121004@gmail.com</a:t>
            </a:r>
            <a:endParaRPr lang="en-US" sz="1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862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66958FFC-099D-4B13-9000-F8DF1C7EE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CB03AA9-4FB2-4386-8364-C8F7761514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FD639A9-720A-4244-9F27-35E131010C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E9126D4-CD18-4BE2-8154-1176BFF423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198FFC2-8849-4A8F-92A7-8939539726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56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66958FFC-099D-4B13-9000-F8DF1C7EE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CB03AA9-4FB2-4386-8364-C8F7761514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FD639A9-720A-4244-9F27-35E131010C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48F6F-2428-462A-9C17-B471D69666C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E9126D4-CD18-4BE2-8154-1176BFF423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198FFC2-8849-4A8F-92A7-8939539726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F1A9FD9-B14A-4CE0-9ED0-AE2CA5DC5AF0}"/>
              </a:ext>
            </a:extLst>
          </p:cNvPr>
          <p:cNvSpPr txBox="1"/>
          <p:nvPr userDrawn="1"/>
        </p:nvSpPr>
        <p:spPr>
          <a:xfrm>
            <a:off x="8807694" y="0"/>
            <a:ext cx="609746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Design by: </a:t>
            </a:r>
            <a:r>
              <a:rPr lang="en-US" sz="11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11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11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tranthao121004@gmail.com </a:t>
            </a:r>
          </a:p>
        </p:txBody>
      </p:sp>
    </p:spTree>
    <p:extLst>
      <p:ext uri="{BB962C8B-B14F-4D97-AF65-F5344CB8AC3E}">
        <p14:creationId xmlns:p14="http://schemas.microsoft.com/office/powerpoint/2010/main" val="281256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70CE2123-40B2-4B73-8404-BA885C957DE8}"/>
              </a:ext>
            </a:extLst>
          </p:cNvPr>
          <p:cNvSpPr txBox="1"/>
          <p:nvPr userDrawn="1"/>
        </p:nvSpPr>
        <p:spPr>
          <a:xfrm>
            <a:off x="10137530" y="96716"/>
            <a:ext cx="27607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 by: </a:t>
            </a:r>
            <a:r>
              <a:rPr lang="en-US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12135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6" r:id="rId4"/>
    <p:sldLayoutId id="2147483795" r:id="rId5"/>
  </p:sldLayoutIdLst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19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100+ Hình nền Slide đẹp 2020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578201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9pPr>
    </p:titleStyle>
    <p:bodyStyle>
      <a:lvl1pPr marL="457200" indent="-4572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8207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wmf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EB21153A-EA77-41EC-B066-6102D6648F9C}"/>
              </a:ext>
            </a:extLst>
          </p:cNvPr>
          <p:cNvSpPr txBox="1"/>
          <p:nvPr/>
        </p:nvSpPr>
        <p:spPr>
          <a:xfrm>
            <a:off x="8906608" y="6596390"/>
            <a:ext cx="40972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Design by: </a:t>
            </a:r>
            <a:r>
              <a:rPr kumimoji="0" lang="en-US" sz="11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Hương</a:t>
            </a: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1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Thảo</a:t>
            </a: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tranthao121004@gmail.com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0622" y="559557"/>
            <a:ext cx="114334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    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Thứ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sáu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ngày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24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tháng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9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2021</a:t>
            </a:r>
          </a:p>
          <a:p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          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Tiếng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Việt</a:t>
            </a:r>
            <a:endParaRPr lang="en-US" sz="4000" dirty="0" smtClean="0">
              <a:solidFill>
                <a:schemeClr val="bg1"/>
              </a:solidFill>
              <a:latin typeface="HP001 4 hàng Bold" pitchFamily="34" charset="0"/>
            </a:endParaRPr>
          </a:p>
          <a:p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    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Luyện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tập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viết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đoạn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văn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giới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thiệu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bản</a:t>
            </a:r>
            <a:r>
              <a:rPr lang="en-US" sz="4000" dirty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thân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.</a:t>
            </a:r>
            <a:endParaRPr lang="en-US" sz="4000" dirty="0">
              <a:solidFill>
                <a:schemeClr val="bg1"/>
              </a:solidFill>
              <a:latin typeface="HP001 4 hàng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9448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84143" y="46675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252081" y="89386"/>
            <a:ext cx="5056192" cy="6740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tờ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trắng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vầng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trán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Trán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tóc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râu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Chì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vờn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nhè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bế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ấy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86902" y="1323832"/>
            <a:ext cx="4605107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quàng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thắm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trắng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Bay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ơn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".</a:t>
            </a:r>
          </a:p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Thy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Ngọc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5" name="Picture 5" descr="POINSET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482618" y="-642582"/>
            <a:ext cx="1066800" cy="235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96202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84143" y="46675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067032" y="122830"/>
            <a:ext cx="7489679" cy="6494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32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Mãi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Phan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Nhàn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POINSET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153650" y="-971550"/>
            <a:ext cx="1066800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95157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125" y="928049"/>
            <a:ext cx="117097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HP001 4 hàng Bold" pitchFamily="34" charset="0"/>
                <a:cs typeface="Times New Roman" pitchFamily="18" charset="0"/>
              </a:rPr>
              <a:t>2.Đọc </a:t>
            </a:r>
            <a:r>
              <a:rPr lang="en-US" sz="4800" b="1" dirty="0" err="1" smtClean="0">
                <a:solidFill>
                  <a:srgbClr val="FF0000"/>
                </a:solidFill>
                <a:latin typeface="HP001 4 hàng Bold" pitchFamily="34" charset="0"/>
                <a:cs typeface="Times New Roman" pitchFamily="18" charset="0"/>
              </a:rPr>
              <a:t>một</a:t>
            </a:r>
            <a:r>
              <a:rPr lang="en-US" sz="4800" b="1" dirty="0" smtClean="0">
                <a:solidFill>
                  <a:srgbClr val="FF0000"/>
                </a:solidFill>
                <a:latin typeface="HP001 4 hàng Bold" pitchFamily="34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HP001 4 hàng Bold" pitchFamily="34" charset="0"/>
                <a:cs typeface="Times New Roman" pitchFamily="18" charset="0"/>
              </a:rPr>
              <a:t>số</a:t>
            </a:r>
            <a:r>
              <a:rPr lang="en-US" sz="4800" b="1" dirty="0" smtClean="0">
                <a:solidFill>
                  <a:srgbClr val="FF0000"/>
                </a:solidFill>
                <a:latin typeface="HP001 4 hàng Bold" pitchFamily="34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HP001 4 hàng Bold" pitchFamily="34" charset="0"/>
                <a:cs typeface="Times New Roman" pitchFamily="18" charset="0"/>
              </a:rPr>
              <a:t>câu</a:t>
            </a:r>
            <a:r>
              <a:rPr lang="en-US" sz="4800" b="1" dirty="0" smtClean="0">
                <a:solidFill>
                  <a:srgbClr val="FF0000"/>
                </a:solidFill>
                <a:latin typeface="HP001 4 hàng Bold" pitchFamily="34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HP001 4 hàng Bold" pitchFamily="34" charset="0"/>
                <a:cs typeface="Times New Roman" pitchFamily="18" charset="0"/>
              </a:rPr>
              <a:t>thơ</a:t>
            </a:r>
            <a:r>
              <a:rPr lang="en-US" sz="4800" b="1" dirty="0" smtClean="0">
                <a:solidFill>
                  <a:srgbClr val="FF0000"/>
                </a:solidFill>
                <a:latin typeface="HP001 4 hàng Bold" pitchFamily="34" charset="0"/>
                <a:cs typeface="Times New Roman" pitchFamily="18" charset="0"/>
              </a:rPr>
              <a:t> hay </a:t>
            </a:r>
            <a:r>
              <a:rPr lang="en-US" sz="4800" b="1" dirty="0" err="1" smtClean="0">
                <a:solidFill>
                  <a:srgbClr val="FF0000"/>
                </a:solidFill>
                <a:latin typeface="HP001 4 hàng Bold" pitchFamily="34" charset="0"/>
                <a:cs typeface="Times New Roman" pitchFamily="18" charset="0"/>
              </a:rPr>
              <a:t>cho</a:t>
            </a:r>
            <a:r>
              <a:rPr lang="en-US" sz="4800" b="1" dirty="0" smtClean="0">
                <a:solidFill>
                  <a:srgbClr val="FF0000"/>
                </a:solidFill>
                <a:latin typeface="HP001 4 hàng Bold" pitchFamily="34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HP001 4 hàng Bold" pitchFamily="34" charset="0"/>
                <a:cs typeface="Times New Roman" pitchFamily="18" charset="0"/>
              </a:rPr>
              <a:t>các</a:t>
            </a:r>
            <a:r>
              <a:rPr lang="en-US" sz="4800" b="1" dirty="0" smtClean="0">
                <a:solidFill>
                  <a:srgbClr val="FF0000"/>
                </a:solidFill>
                <a:latin typeface="HP001 4 hàng Bold" pitchFamily="34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HP001 4 hàng Bold" pitchFamily="34" charset="0"/>
                <a:cs typeface="Times New Roman" pitchFamily="18" charset="0"/>
              </a:rPr>
              <a:t>bạn</a:t>
            </a:r>
            <a:r>
              <a:rPr lang="en-US" sz="4800" b="1" dirty="0" smtClean="0">
                <a:solidFill>
                  <a:srgbClr val="FF0000"/>
                </a:solidFill>
                <a:latin typeface="HP001 4 hàng Bold" pitchFamily="34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HP001 4 hàng Bold" pitchFamily="34" charset="0"/>
                <a:cs typeface="Times New Roman" pitchFamily="18" charset="0"/>
              </a:rPr>
              <a:t>nghe</a:t>
            </a:r>
            <a:r>
              <a:rPr lang="en-US" sz="4800" dirty="0" smtClean="0">
                <a:latin typeface="HP001 4 hàng Bold" pitchFamily="34" charset="0"/>
                <a:cs typeface="Times New Roman" pitchFamily="18" charset="0"/>
              </a:rPr>
              <a:t>.</a:t>
            </a:r>
            <a:endParaRPr lang="en-US" sz="4800" dirty="0">
              <a:latin typeface="HP001 4 hàng Bold" pitchFamily="34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4143" y="46675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5" descr="POINSET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153650" y="-971550"/>
            <a:ext cx="1066800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1220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84143" y="46675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27797" y="545910"/>
            <a:ext cx="1127315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    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Thứ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sáu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ngày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24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tháng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9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2021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          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Đọc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mở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rộng</a:t>
            </a:r>
            <a:endParaRPr lang="en-US" sz="4400" dirty="0">
              <a:solidFill>
                <a:schemeClr val="bg1"/>
              </a:solidFill>
              <a:latin typeface="HP001 4 hàng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25377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BC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="" xmlns:a16="http://schemas.microsoft.com/office/drawing/2014/main" id="{AE3B851A-79D0-4AA6-AD30-AD7D97E8F523}"/>
              </a:ext>
            </a:extLst>
          </p:cNvPr>
          <p:cNvSpPr/>
          <p:nvPr/>
        </p:nvSpPr>
        <p:spPr>
          <a:xfrm>
            <a:off x="462116" y="997036"/>
            <a:ext cx="11267768" cy="581578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="" xmlns:a16="http://schemas.microsoft.com/office/drawing/2014/main" id="{B2782C21-4166-4B2B-8E8A-2E765EB26975}"/>
              </a:ext>
            </a:extLst>
          </p:cNvPr>
          <p:cNvSpPr/>
          <p:nvPr/>
        </p:nvSpPr>
        <p:spPr>
          <a:xfrm>
            <a:off x="150124" y="1"/>
            <a:ext cx="12041875" cy="82591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1. Quan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tranh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trả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hỏi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F76C08E2-69D7-41C4-9FFE-AE950BCAC2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331" y="1100045"/>
            <a:ext cx="10863618" cy="4199924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CC3F08B2-22C1-4D85-B46E-4C2F2B8619A2}"/>
              </a:ext>
            </a:extLst>
          </p:cNvPr>
          <p:cNvGrpSpPr/>
          <p:nvPr/>
        </p:nvGrpSpPr>
        <p:grpSpPr>
          <a:xfrm>
            <a:off x="1376040" y="5558880"/>
            <a:ext cx="9889724" cy="769441"/>
            <a:chOff x="708943" y="6018639"/>
            <a:chExt cx="5825836" cy="769441"/>
          </a:xfrm>
        </p:grpSpPr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4500222A-131F-400B-B088-E31D65A8BCAE}"/>
                </a:ext>
              </a:extLst>
            </p:cNvPr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ED2F6A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CB998684-094E-4B2D-B9F3-59ED5AA5BA2F}"/>
                </a:ext>
              </a:extLst>
            </p:cNvPr>
            <p:cNvSpPr txBox="1"/>
            <p:nvPr/>
          </p:nvSpPr>
          <p:spPr>
            <a:xfrm>
              <a:off x="799816" y="6018639"/>
              <a:ext cx="566097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Bình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và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Khang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đã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gặp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nhau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ở </a:t>
              </a: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đâu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?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AB5C50CC-B96A-4988-B1CD-B03380012AF7}"/>
              </a:ext>
            </a:extLst>
          </p:cNvPr>
          <p:cNvGrpSpPr/>
          <p:nvPr/>
        </p:nvGrpSpPr>
        <p:grpSpPr>
          <a:xfrm>
            <a:off x="1376040" y="5564526"/>
            <a:ext cx="9889724" cy="763795"/>
            <a:chOff x="708943" y="6110866"/>
            <a:chExt cx="5825836" cy="763795"/>
          </a:xfrm>
        </p:grpSpPr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0A16AD96-2835-4407-8F67-3BD395861446}"/>
                </a:ext>
              </a:extLst>
            </p:cNvPr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ED2F6A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71849BEE-A7B1-46A0-98A6-66750A9E0200}"/>
                </a:ext>
              </a:extLst>
            </p:cNvPr>
            <p:cNvSpPr txBox="1"/>
            <p:nvPr/>
          </p:nvSpPr>
          <p:spPr>
            <a:xfrm>
              <a:off x="799816" y="6228330"/>
              <a:ext cx="566097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Khang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đã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giới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thiệu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gì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về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mình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07463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C673EB3-CF89-4670-AD42-188BEA0883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8" t="35025" r="59440" b="34782"/>
          <a:stretch/>
        </p:blipFill>
        <p:spPr>
          <a:xfrm>
            <a:off x="2572007" y="1667814"/>
            <a:ext cx="3513660" cy="469714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CECE201C-16F7-41CC-9D7C-4F43F62CC3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71" t="36973" r="10977" b="32834"/>
          <a:stretch/>
        </p:blipFill>
        <p:spPr>
          <a:xfrm>
            <a:off x="5572706" y="2184587"/>
            <a:ext cx="4466358" cy="453840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4E36D2A1-7E6C-40E4-9CEC-803715B69F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9435">
            <a:off x="5902313" y="2289396"/>
            <a:ext cx="422498" cy="43612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EB21153A-EA77-41EC-B066-6102D6648F9C}"/>
              </a:ext>
            </a:extLst>
          </p:cNvPr>
          <p:cNvSpPr txBox="1"/>
          <p:nvPr/>
        </p:nvSpPr>
        <p:spPr>
          <a:xfrm>
            <a:off x="8906608" y="6596390"/>
            <a:ext cx="40972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Design by: </a:t>
            </a:r>
            <a:r>
              <a:rPr kumimoji="0" lang="en-US" sz="11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Hương</a:t>
            </a: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1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Thảo</a:t>
            </a: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tranthao121004@gmail.com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7213A542-7A81-4F06-BAD5-89787D734E35}"/>
              </a:ext>
            </a:extLst>
          </p:cNvPr>
          <p:cNvSpPr txBox="1"/>
          <p:nvPr/>
        </p:nvSpPr>
        <p:spPr>
          <a:xfrm>
            <a:off x="218367" y="144923"/>
            <a:ext cx="91712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Nói</a:t>
            </a:r>
            <a:r>
              <a:rPr kumimoji="0" lang="en-US" sz="44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kumimoji="0" lang="en-US" sz="4400" b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và</a:t>
            </a:r>
            <a:r>
              <a:rPr kumimoji="0" lang="en-US" sz="44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kumimoji="0" lang="en-US" sz="4400" b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đáp</a:t>
            </a:r>
            <a:r>
              <a:rPr kumimoji="0" lang="en-US" sz="44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kumimoji="0" lang="en-US" sz="4400" b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khi</a:t>
            </a:r>
            <a:r>
              <a:rPr kumimoji="0" lang="en-US" sz="44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kumimoji="0" lang="en-US" sz="4400" b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giới</a:t>
            </a:r>
            <a:r>
              <a:rPr kumimoji="0" lang="en-US" sz="44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kumimoji="0" lang="en-US" sz="4400" b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thiệu</a:t>
            </a:r>
            <a:r>
              <a:rPr kumimoji="0" lang="en-US" sz="44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kumimoji="0" lang="en-US" sz="4400" b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về</a:t>
            </a:r>
            <a:r>
              <a:rPr kumimoji="0" lang="en-US" sz="44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kumimoji="0" lang="en-US" sz="4400" b="1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bản</a:t>
            </a:r>
            <a:r>
              <a:rPr kumimoji="0" lang="en-US" sz="4400" b="1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kumimoji="0" lang="en-US" sz="4400" b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thân</a:t>
            </a:r>
            <a:endParaRPr kumimoji="0" lang="en-US" sz="4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pic>
        <p:nvPicPr>
          <p:cNvPr id="7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015904" y="-1109296"/>
            <a:ext cx="1066800" cy="3285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45438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38CBB3C-CEC5-4B23-A4BD-798CF69A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14591" y="-2652930"/>
            <a:ext cx="6349846" cy="1165570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3A43D98-DDF0-4FA5-B0CE-C004F3A58571}"/>
              </a:ext>
            </a:extLst>
          </p:cNvPr>
          <p:cNvSpPr/>
          <p:nvPr/>
        </p:nvSpPr>
        <p:spPr>
          <a:xfrm>
            <a:off x="430090" y="235803"/>
            <a:ext cx="1112490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lang="en-US" sz="48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2. </a:t>
            </a:r>
            <a:r>
              <a:rPr lang="en-US" sz="48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Viết</a:t>
            </a:r>
            <a:r>
              <a:rPr lang="en-US" sz="48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2 - 3 </a:t>
            </a:r>
            <a:r>
              <a:rPr lang="en-US" sz="48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câu</a:t>
            </a:r>
            <a:r>
              <a:rPr lang="en-US" sz="48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8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tự</a:t>
            </a:r>
            <a:r>
              <a:rPr lang="en-US" sz="48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8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giới</a:t>
            </a:r>
            <a:r>
              <a:rPr lang="en-US" sz="48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8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thiệu</a:t>
            </a:r>
            <a:r>
              <a:rPr lang="en-US" sz="48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8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về</a:t>
            </a:r>
            <a:r>
              <a:rPr lang="en-US" sz="48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8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bản</a:t>
            </a:r>
            <a:r>
              <a:rPr lang="en-US" sz="48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8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thân</a:t>
            </a:r>
            <a:r>
              <a:rPr lang="en-US" sz="48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. </a:t>
            </a:r>
            <a:endParaRPr kumimoji="0" lang="en-US" sz="4800" b="1" i="0" u="none" strike="noStrike" kern="1200" cap="none" spc="0" normalizeH="0" baseline="0" noProof="0" dirty="0">
              <a:ln w="0"/>
              <a:solidFill>
                <a:srgbClr val="4472C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6F4A015C-7A9F-4391-9AF2-8313418A6340}"/>
              </a:ext>
            </a:extLst>
          </p:cNvPr>
          <p:cNvSpPr/>
          <p:nvPr/>
        </p:nvSpPr>
        <p:spPr>
          <a:xfrm>
            <a:off x="534616" y="1105943"/>
            <a:ext cx="10506421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>
              <a:defRPr/>
            </a:pPr>
            <a:r>
              <a:rPr lang="en-US" sz="4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       </a:t>
            </a:r>
            <a:r>
              <a:rPr lang="vi-VN" sz="4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Gợi </a:t>
            </a:r>
            <a:r>
              <a:rPr lang="vi-VN" sz="48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ý (G):</a:t>
            </a:r>
          </a:p>
          <a:p>
            <a:pPr lvl="0">
              <a:defRPr/>
            </a:pPr>
            <a:r>
              <a:rPr lang="vi-VN" sz="48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- Họ và tên của em là gì?</a:t>
            </a:r>
          </a:p>
          <a:p>
            <a:pPr lvl="0">
              <a:defRPr/>
            </a:pPr>
            <a:r>
              <a:rPr lang="en-US" sz="4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- </a:t>
            </a:r>
            <a:r>
              <a:rPr lang="vi-VN" sz="4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Em học lớp nào, trường nào?</a:t>
            </a:r>
            <a:endParaRPr lang="en-US" sz="4800" b="1" dirty="0" smtClean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  <a:p>
            <a:pPr>
              <a:defRPr/>
            </a:pPr>
            <a:r>
              <a:rPr lang="vi-VN" sz="48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- Sở thích của em là gì?</a:t>
            </a:r>
            <a:endParaRPr lang="en-US" sz="48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  <a:p>
            <a:pPr lvl="0">
              <a:defRPr/>
            </a:pPr>
            <a:endParaRPr lang="vi-VN" sz="4800" b="1" dirty="0" smtClean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6" name="Picture 5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241519" y="-797268"/>
            <a:ext cx="1066800" cy="2661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660102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38CBB3C-CEC5-4B23-A4BD-798CF69A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99302" y="-2476768"/>
            <a:ext cx="6702170" cy="1165570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33A43D98-DDF0-4FA5-B0CE-C004F3A58571}"/>
              </a:ext>
            </a:extLst>
          </p:cNvPr>
          <p:cNvSpPr/>
          <p:nvPr/>
        </p:nvSpPr>
        <p:spPr>
          <a:xfrm>
            <a:off x="382136" y="32923"/>
            <a:ext cx="1023478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lang="en-US" sz="44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2. </a:t>
            </a:r>
            <a:r>
              <a:rPr lang="en-US" sz="44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Viết</a:t>
            </a:r>
            <a:r>
              <a:rPr lang="en-US" sz="44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2 - 3 </a:t>
            </a:r>
            <a:r>
              <a:rPr lang="en-US" sz="44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câu</a:t>
            </a:r>
            <a:r>
              <a:rPr lang="en-US" sz="44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tự</a:t>
            </a:r>
            <a:r>
              <a:rPr lang="en-US" sz="44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giới</a:t>
            </a:r>
            <a:r>
              <a:rPr lang="en-US" sz="44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thiệu</a:t>
            </a:r>
            <a:r>
              <a:rPr lang="en-US" sz="44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về</a:t>
            </a:r>
            <a:r>
              <a:rPr lang="en-US" sz="44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bản</a:t>
            </a:r>
            <a:r>
              <a:rPr lang="en-US" sz="44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thân</a:t>
            </a:r>
            <a:r>
              <a:rPr lang="en-US" sz="48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. </a:t>
            </a:r>
            <a:endParaRPr kumimoji="0" lang="en-US" sz="4800" b="1" i="0" u="none" strike="noStrike" kern="1200" cap="none" spc="0" normalizeH="0" baseline="0" noProof="0" dirty="0">
              <a:ln w="0"/>
              <a:solidFill>
                <a:srgbClr val="4472C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7685" y="743774"/>
            <a:ext cx="5731056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vi-VN" sz="44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Họ </a:t>
            </a:r>
            <a:r>
              <a:rPr lang="vi-VN" sz="44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và tên của em là </a:t>
            </a:r>
            <a:r>
              <a:rPr lang="vi-VN" sz="44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gì</a:t>
            </a:r>
            <a:r>
              <a:rPr lang="en-US" sz="44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r>
              <a:rPr lang="en-US" sz="44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endParaRPr lang="vi-VN" sz="44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39423" y="1405493"/>
            <a:ext cx="60937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Ngọc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4503" y="2174934"/>
            <a:ext cx="71513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vi-VN" sz="4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lang="vi-VN" sz="44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Em học lớp nào, trường </a:t>
            </a:r>
            <a:r>
              <a:rPr lang="vi-VN" sz="44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nào</a:t>
            </a:r>
            <a:r>
              <a:rPr lang="en-US" sz="44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endParaRPr lang="vi-VN" sz="44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604" y="2986943"/>
            <a:ext cx="93462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2D,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Tiểu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9475" y="3799514"/>
            <a:ext cx="55274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vi-VN" sz="44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- Sở thích của em là gì</a:t>
            </a:r>
            <a:r>
              <a:rPr lang="vi-VN" sz="44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endParaRPr lang="en-US" sz="44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2933" y="4457985"/>
            <a:ext cx="111349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nhảy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nhặt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74234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EB21153A-EA77-41EC-B066-6102D6648F9C}"/>
              </a:ext>
            </a:extLst>
          </p:cNvPr>
          <p:cNvSpPr txBox="1"/>
          <p:nvPr/>
        </p:nvSpPr>
        <p:spPr>
          <a:xfrm>
            <a:off x="8906608" y="6596390"/>
            <a:ext cx="40972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Design by: </a:t>
            </a:r>
            <a:r>
              <a:rPr kumimoji="0" lang="en-US" sz="11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Hương</a:t>
            </a: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1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Thảo</a:t>
            </a: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tranthao121004@gmail.com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7672" y="545911"/>
            <a:ext cx="112457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   </a:t>
            </a:r>
            <a:r>
              <a:rPr lang="en-US" sz="4400" u="sng" dirty="0" err="1" smtClean="0">
                <a:solidFill>
                  <a:schemeClr val="bg1"/>
                </a:solidFill>
                <a:latin typeface="HP001 4 hàng Bold" pitchFamily="34" charset="0"/>
              </a:rPr>
              <a:t>Bài</a:t>
            </a:r>
            <a:r>
              <a:rPr lang="en-US" sz="4400" u="sng" dirty="0" smtClean="0">
                <a:solidFill>
                  <a:schemeClr val="bg1"/>
                </a:solidFill>
                <a:latin typeface="HP001 4 hàng Bold" pitchFamily="34" charset="0"/>
              </a:rPr>
              <a:t> 2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.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Viết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2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đến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3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câu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giới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thiệu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về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bản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thân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.</a:t>
            </a:r>
          </a:p>
          <a:p>
            <a:r>
              <a:rPr lang="en-US" sz="4400" dirty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 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Mình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tên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là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Trần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Ngọc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Hoa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.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nay,mình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học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lớp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2D,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trường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tiểu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học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Lê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Lợi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.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Mình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thích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học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môn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Toán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,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thích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chơi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nhảy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HP001 4 hàng Bold" pitchFamily="34" charset="0"/>
              </a:rPr>
              <a:t>d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ây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và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nhặt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rau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giúp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mẹ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. </a:t>
            </a:r>
            <a:endParaRPr lang="en-US" sz="4400" dirty="0">
              <a:solidFill>
                <a:schemeClr val="bg1"/>
              </a:solidFill>
              <a:latin typeface="HP001 4 hàng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0679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88" descr="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84" y="1177326"/>
            <a:ext cx="11513574" cy="540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89" descr="4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9300">
            <a:off x="-2622533" y="6284612"/>
            <a:ext cx="1274233" cy="61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90" descr="4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55928" y="6943724"/>
            <a:ext cx="2252133" cy="109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91" descr="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37050">
            <a:off x="-406917" y="6872411"/>
            <a:ext cx="1661583" cy="80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F:\360安全浏览器下载\六一\Nipic_2531170_b95b5e79d8a6cffe\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12931" y="440024"/>
            <a:ext cx="2177371" cy="299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FCAFB1A-1105-42F1-9EF7-70F318F59EB3}"/>
              </a:ext>
            </a:extLst>
          </p:cNvPr>
          <p:cNvSpPr txBox="1"/>
          <p:nvPr/>
        </p:nvSpPr>
        <p:spPr>
          <a:xfrm>
            <a:off x="1792224" y="2350008"/>
            <a:ext cx="873252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3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Chào các bạn! Mình tên là Mai Thu Trang, năm nay mình bảy tuổi. Hiện nay mình đang học lớp 2 trường Tiểu học </a:t>
            </a:r>
            <a:r>
              <a:rPr lang="en-US" sz="3400" dirty="0" err="1" smtClean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Lê</a:t>
            </a:r>
            <a:r>
              <a:rPr lang="en-US" sz="3400" dirty="0" smtClean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400" dirty="0" err="1" smtClean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Lợi</a:t>
            </a:r>
            <a:r>
              <a:rPr lang="en-US" sz="3400" dirty="0" smtClean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</a:t>
            </a:r>
            <a:r>
              <a:rPr lang="vi-VN" sz="3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Mình thích học tất cả các môn. Ngoài giờ học mình còn thường chơi nhảy dây, cầu lông. Rất mong các bạn giúp đỡ mình trong năm học này.</a:t>
            </a:r>
          </a:p>
        </p:txBody>
      </p:sp>
    </p:spTree>
    <p:extLst>
      <p:ext uri="{BB962C8B-B14F-4D97-AF65-F5344CB8AC3E}">
        <p14:creationId xmlns:p14="http://schemas.microsoft.com/office/powerpoint/2010/main" val="189052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5092" y="491319"/>
            <a:ext cx="1041580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    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Thứ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sáu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ngày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24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tháng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9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2021</a:t>
            </a:r>
          </a:p>
          <a:p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           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Đọc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mở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rộng</a:t>
            </a:r>
            <a:endParaRPr lang="en-US" sz="4000" dirty="0" smtClean="0">
              <a:solidFill>
                <a:schemeClr val="bg1"/>
              </a:solidFill>
              <a:latin typeface="HP001 4 hàng Bold" pitchFamily="34" charset="0"/>
            </a:endParaRPr>
          </a:p>
          <a:p>
            <a:endParaRPr lang="en-US" sz="3600" dirty="0" smtClean="0">
              <a:solidFill>
                <a:schemeClr val="bg1"/>
              </a:solidFill>
              <a:latin typeface="HP001 4 hàng Bold" pitchFamily="34" charset="0"/>
            </a:endParaRPr>
          </a:p>
          <a:p>
            <a:endParaRPr lang="en-US" dirty="0">
              <a:latin typeface="HP001 4 hàng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4644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125" y="1146412"/>
            <a:ext cx="119144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1.Tìm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đọc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một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bài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thơ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hoặc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câu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chuyện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viết</a:t>
            </a:r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về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thiếu</a:t>
            </a:r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nhi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.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Nói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với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các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bạn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tên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bài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thơ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, </a:t>
            </a:r>
            <a:r>
              <a:rPr lang="en-US" sz="5400" b="1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câu</a:t>
            </a:r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chuyện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và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tên</a:t>
            </a:r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tác</a:t>
            </a:r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giả</a:t>
            </a: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P001 4 hàng Bold" pitchFamily="34" charset="0"/>
                <a:ea typeface="Arial-Rounded" panose="020B0500000000000000" pitchFamily="34" charset="0"/>
                <a:cs typeface="Times New Roman" pitchFamily="18" charset="0"/>
              </a:rPr>
              <a:t>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84143" y="46675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4" name="Picture 5" descr="POINSET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153650" y="-971550"/>
            <a:ext cx="1066800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95157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536094611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fcf4eai">
      <a:majorFont>
        <a:latin typeface="华康少女文字W5(P)"/>
        <a:ea typeface="华康少女文字W5(P)"/>
        <a:cs typeface=""/>
      </a:majorFont>
      <a:minorFont>
        <a:latin typeface="华康少女文字W5(P)"/>
        <a:ea typeface="华康少女文字W5(P)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https://www.freeppt7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2sljho3q">
      <a:majorFont>
        <a:latin typeface="Arial"/>
        <a:ea typeface="汉仪跳跳体简"/>
        <a:cs typeface=""/>
      </a:majorFont>
      <a:minorFont>
        <a:latin typeface="Arial"/>
        <a:ea typeface="汉仪跳跳体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Hoạt độ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470</Words>
  <Application>Microsoft Office PowerPoint</Application>
  <PresentationFormat>Custom</PresentationFormat>
  <Paragraphs>60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2_Office 主题​​</vt:lpstr>
      <vt:lpstr>Office 主题​​</vt:lpstr>
      <vt:lpstr>3_Office 主题​​</vt:lpstr>
      <vt:lpstr>1_Office 主题</vt:lpstr>
      <vt:lpstr>https://www.freeppt7.com</vt:lpstr>
      <vt:lpstr>6_Office Theme</vt:lpstr>
      <vt:lpstr>Hoạt động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DELL</cp:lastModifiedBy>
  <cp:revision>35</cp:revision>
  <dcterms:created xsi:type="dcterms:W3CDTF">2021-07-24T02:29:38Z</dcterms:created>
  <dcterms:modified xsi:type="dcterms:W3CDTF">2021-09-24T07:24:40Z</dcterms:modified>
</cp:coreProperties>
</file>