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66" r:id="rId3"/>
  </p:sldMasterIdLst>
  <p:notesMasterIdLst>
    <p:notesMasterId r:id="rId12"/>
  </p:notesMasterIdLst>
  <p:sldIdLst>
    <p:sldId id="503" r:id="rId4"/>
    <p:sldId id="481" r:id="rId5"/>
    <p:sldId id="506" r:id="rId6"/>
    <p:sldId id="267" r:id="rId7"/>
    <p:sldId id="505" r:id="rId8"/>
    <p:sldId id="488" r:id="rId9"/>
    <p:sldId id="489" r:id="rId10"/>
    <p:sldId id="48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>
        <p:scale>
          <a:sx n="70" d="100"/>
          <a:sy n="70" d="100"/>
        </p:scale>
        <p:origin x="-74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DF617-4C85-44D5-993E-B04C6D9E92B0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4C689-0797-4A8F-B2C6-5687E1566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21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60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17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798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701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54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51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572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799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128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50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437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4974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910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34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760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873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8419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487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568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7736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1969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466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91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0500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4311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7788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2907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3959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04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8257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086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4544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98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651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64663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179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334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47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291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159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94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378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10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433EC-62DB-4882-9412-9B8E930C28C1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110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761" r:id="rId12"/>
    <p:sldLayoutId id="21474837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B35C661-2F9E-4D47-AA12-CA27E6F2246B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  <p:grpSp>
        <p:nvGrpSpPr>
          <p:cNvPr id="12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539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  <p:sldLayoutId id="214748378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615" y="586853"/>
            <a:ext cx="1159214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23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    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Nghe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–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Viết</a:t>
            </a:r>
            <a:endParaRPr lang="en-US" sz="4400" dirty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4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400" u="sng" dirty="0" smtClean="0">
                <a:solidFill>
                  <a:schemeClr val="bg1"/>
                </a:solidFill>
                <a:latin typeface="HP001 4 hàng Bold" pitchFamily="34" charset="0"/>
              </a:rPr>
              <a:t>: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hôm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qua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đâu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rồi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?</a:t>
            </a:r>
            <a:endParaRPr lang="en-US" sz="44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22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9427" y="682388"/>
            <a:ext cx="563718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hôm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qua ở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lại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</a:p>
          <a:p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Trong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hạt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lúa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mẹ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trồng</a:t>
            </a:r>
            <a:endParaRPr lang="en-US" sz="36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Cánh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đồng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chờ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gặt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hái</a:t>
            </a:r>
            <a:endParaRPr lang="en-US" sz="36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Chín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vàng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màu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ước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mong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</a:p>
          <a:p>
            <a:pPr marL="285750" indent="-285750">
              <a:buFontTx/>
              <a:buChar char="-"/>
            </a:pPr>
            <a:endParaRPr lang="en-US" sz="3600" dirty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-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hôm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qua ở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lại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</a:p>
          <a:p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Trong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vở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hồng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của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con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Con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học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hành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chăm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chỉ</a:t>
            </a:r>
            <a:endParaRPr lang="en-US" sz="36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Là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qua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vẫn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HP001 4 hàng Bold" pitchFamily="34" charset="0"/>
              </a:rPr>
              <a:t>còn</a:t>
            </a:r>
            <a:r>
              <a:rPr lang="en-US" sz="36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  <a:endParaRPr lang="en-US" sz="36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43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A35172-DF7F-45FC-84E6-E7F4B4CA6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4800" y="0"/>
            <a:ext cx="9580880" cy="1498473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2.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Tìm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những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chữ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cái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còn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thiếu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trong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bảng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.</a:t>
            </a:r>
            <a:b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</a:b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   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Học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thuộc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tên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các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chữ</a:t>
            </a:r>
            <a:r>
              <a:rPr lang="en-US" sz="3600" b="1" dirty="0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3600" b="1" dirty="0" err="1"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cái</a:t>
            </a:r>
            <a:endParaRPr lang="en-US" sz="3600" b="1" dirty="0"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20C0907-8901-4231-8A8D-59044C91B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187302" cy="8931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08F1869-70EE-4668-B17B-6ECF8D180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98473"/>
            <a:ext cx="12192000" cy="54306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C0F644-ACF1-4287-9539-A47AFEBEDC91}"/>
              </a:ext>
            </a:extLst>
          </p:cNvPr>
          <p:cNvSpPr txBox="1"/>
          <p:nvPr/>
        </p:nvSpPr>
        <p:spPr>
          <a:xfrm>
            <a:off x="2722880" y="4585030"/>
            <a:ext cx="479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â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0B4E077-E2B7-4352-A0D8-657B3750624D}"/>
              </a:ext>
            </a:extLst>
          </p:cNvPr>
          <p:cNvSpPr txBox="1"/>
          <p:nvPr/>
        </p:nvSpPr>
        <p:spPr>
          <a:xfrm>
            <a:off x="2698541" y="6083503"/>
            <a:ext cx="47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BC045DF7-A88B-40B1-B379-8090F0C294B0}"/>
              </a:ext>
            </a:extLst>
          </p:cNvPr>
          <p:cNvSpPr txBox="1"/>
          <p:nvPr/>
        </p:nvSpPr>
        <p:spPr>
          <a:xfrm>
            <a:off x="8728621" y="2967335"/>
            <a:ext cx="393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AA1AFE9-12BB-4BE3-9BEA-E4A2DF59506A}"/>
              </a:ext>
            </a:extLst>
          </p:cNvPr>
          <p:cNvSpPr txBox="1"/>
          <p:nvPr/>
        </p:nvSpPr>
        <p:spPr>
          <a:xfrm>
            <a:off x="8728621" y="4585031"/>
            <a:ext cx="393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50783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26C7EAA6-19F6-4F02-A36D-29FEA5064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964" y="681037"/>
            <a:ext cx="7761766" cy="16049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2C9D436-5889-4FEA-AFB3-685E757D6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964" y="3214133"/>
            <a:ext cx="1148315" cy="11452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86E4192-E49F-4594-9C57-767A675675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4066" y="3214132"/>
            <a:ext cx="1148315" cy="10601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8B799BC1-7F2A-4629-A1D5-B1C50936F0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6168" y="3214133"/>
            <a:ext cx="992372" cy="106015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66C68BB4-8C1F-49CB-8B54-556122D907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3462" y="3214132"/>
            <a:ext cx="1148315" cy="106015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25F5C4A3-C593-4691-81CF-7822D58BB6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56699" y="3214132"/>
            <a:ext cx="979302" cy="93012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98B2BCFC-DD08-408B-A609-8451370187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2353" y="3149118"/>
            <a:ext cx="1297048" cy="1060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445" y="518615"/>
            <a:ext cx="1055423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23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Luyện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tập</a:t>
            </a:r>
            <a:endParaRPr lang="en-US" sz="40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 </a:t>
            </a:r>
            <a:r>
              <a:rPr lang="en-US" sz="40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000" u="sng" dirty="0" smtClean="0">
                <a:solidFill>
                  <a:schemeClr val="bg1"/>
                </a:solidFill>
                <a:latin typeface="HP001 4 hàng Bold" pitchFamily="34" charset="0"/>
              </a:rPr>
              <a:t>: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Từ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ngữ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chỉ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sự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vật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hoạt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động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. </a:t>
            </a:r>
          </a:p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 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Câu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giới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thiệu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444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5AECAB6-B5B9-4031-B728-86E27EAAC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" y="347594"/>
            <a:ext cx="4576875" cy="24590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859C3B8-4946-47C8-A39A-9E84C2DF4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395" y="233680"/>
            <a:ext cx="7168085" cy="63500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="" xmlns:a16="http://schemas.microsoft.com/office/drawing/2014/main" id="{AE5BF30F-5C5C-4B0D-9603-0FCEC7D4D00E}"/>
              </a:ext>
            </a:extLst>
          </p:cNvPr>
          <p:cNvSpPr/>
          <p:nvPr/>
        </p:nvSpPr>
        <p:spPr>
          <a:xfrm>
            <a:off x="1475445" y="3025763"/>
            <a:ext cx="1872343" cy="10341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</a:rPr>
              <a:t>Chỉ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vật</a:t>
            </a:r>
            <a:endParaRPr lang="en-US" sz="3200" b="1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3826D904-1A12-489B-BA35-88F026D3EF2F}"/>
              </a:ext>
            </a:extLst>
          </p:cNvPr>
          <p:cNvCxnSpPr>
            <a:cxnSpLocks/>
          </p:cNvCxnSpPr>
          <p:nvPr/>
        </p:nvCxnSpPr>
        <p:spPr>
          <a:xfrm flipV="1">
            <a:off x="3434238" y="1279412"/>
            <a:ext cx="4754722" cy="226342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="" xmlns:a16="http://schemas.microsoft.com/office/drawing/2014/main" id="{A15E0102-6FCA-4A24-8DB8-67D2C188643A}"/>
              </a:ext>
            </a:extLst>
          </p:cNvPr>
          <p:cNvCxnSpPr>
            <a:cxnSpLocks/>
          </p:cNvCxnSpPr>
          <p:nvPr/>
        </p:nvCxnSpPr>
        <p:spPr>
          <a:xfrm flipV="1">
            <a:off x="3293292" y="3233312"/>
            <a:ext cx="3531326" cy="3263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6EC48DC0-0C93-438C-86D8-AD9EFA08124C}"/>
              </a:ext>
            </a:extLst>
          </p:cNvPr>
          <p:cNvCxnSpPr>
            <a:cxnSpLocks/>
            <a:stCxn id="9" idx="6"/>
          </p:cNvCxnSpPr>
          <p:nvPr/>
        </p:nvCxnSpPr>
        <p:spPr>
          <a:xfrm>
            <a:off x="3347788" y="3542835"/>
            <a:ext cx="3520644" cy="17743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3E540169-439C-4ABC-A275-E5BFE96F70E1}"/>
              </a:ext>
            </a:extLst>
          </p:cNvPr>
          <p:cNvCxnSpPr>
            <a:cxnSpLocks/>
            <a:stCxn id="9" idx="6"/>
          </p:cNvCxnSpPr>
          <p:nvPr/>
        </p:nvCxnSpPr>
        <p:spPr>
          <a:xfrm>
            <a:off x="3347788" y="3542835"/>
            <a:ext cx="699300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065E86AE-4DB4-485B-8F10-2330CCEF4086}"/>
              </a:ext>
            </a:extLst>
          </p:cNvPr>
          <p:cNvSpPr/>
          <p:nvPr/>
        </p:nvSpPr>
        <p:spPr>
          <a:xfrm>
            <a:off x="1230086" y="4544445"/>
            <a:ext cx="2670401" cy="10341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</a:rPr>
              <a:t>Chỉ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hoạt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động</a:t>
            </a:r>
            <a:endParaRPr lang="en-US" sz="3200" b="1" dirty="0">
              <a:solidFill>
                <a:srgbClr val="FF0000"/>
              </a:solidFill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="" xmlns:a16="http://schemas.microsoft.com/office/drawing/2014/main" id="{B27AC83D-52B4-4134-854F-EB8DC70FF719}"/>
              </a:ext>
            </a:extLst>
          </p:cNvPr>
          <p:cNvCxnSpPr>
            <a:cxnSpLocks/>
            <a:stCxn id="26" idx="6"/>
          </p:cNvCxnSpPr>
          <p:nvPr/>
        </p:nvCxnSpPr>
        <p:spPr>
          <a:xfrm flipV="1">
            <a:off x="3900487" y="2602512"/>
            <a:ext cx="2917236" cy="24590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="" xmlns:a16="http://schemas.microsoft.com/office/drawing/2014/main" id="{3F512268-2A2D-480C-85C4-E4EED38A60F6}"/>
              </a:ext>
            </a:extLst>
          </p:cNvPr>
          <p:cNvCxnSpPr>
            <a:cxnSpLocks/>
            <a:stCxn id="26" idx="6"/>
          </p:cNvCxnSpPr>
          <p:nvPr/>
        </p:nvCxnSpPr>
        <p:spPr>
          <a:xfrm flipV="1">
            <a:off x="3900487" y="4538719"/>
            <a:ext cx="2975973" cy="52279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="" xmlns:a16="http://schemas.microsoft.com/office/drawing/2014/main" id="{C4745912-47F4-4385-B3C3-C436920A8D88}"/>
              </a:ext>
            </a:extLst>
          </p:cNvPr>
          <p:cNvCxnSpPr>
            <a:cxnSpLocks/>
            <a:stCxn id="9" idx="6"/>
          </p:cNvCxnSpPr>
          <p:nvPr/>
        </p:nvCxnSpPr>
        <p:spPr>
          <a:xfrm>
            <a:off x="3347788" y="3542835"/>
            <a:ext cx="7038408" cy="12545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="" xmlns:a16="http://schemas.microsoft.com/office/drawing/2014/main" id="{7CB112C1-5F30-4294-B1A2-63816EEED6B1}"/>
              </a:ext>
            </a:extLst>
          </p:cNvPr>
          <p:cNvCxnSpPr>
            <a:cxnSpLocks/>
            <a:stCxn id="9" idx="6"/>
          </p:cNvCxnSpPr>
          <p:nvPr/>
        </p:nvCxnSpPr>
        <p:spPr>
          <a:xfrm flipV="1">
            <a:off x="3347788" y="1479439"/>
            <a:ext cx="6246631" cy="20633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078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AAB0DE7-B591-4A11-A31E-9601BC423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656490"/>
            <a:ext cx="11684000" cy="5121515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58F730BD-CCEE-4BF0-A20C-C5D576B2B801}"/>
              </a:ext>
            </a:extLst>
          </p:cNvPr>
          <p:cNvCxnSpPr>
            <a:cxnSpLocks/>
          </p:cNvCxnSpPr>
          <p:nvPr/>
        </p:nvCxnSpPr>
        <p:spPr>
          <a:xfrm>
            <a:off x="3373120" y="2622163"/>
            <a:ext cx="3000384" cy="22637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C8CC3495-EE8B-494A-AE36-346C62DD0452}"/>
              </a:ext>
            </a:extLst>
          </p:cNvPr>
          <p:cNvCxnSpPr>
            <a:cxnSpLocks/>
          </p:cNvCxnSpPr>
          <p:nvPr/>
        </p:nvCxnSpPr>
        <p:spPr>
          <a:xfrm flipV="1">
            <a:off x="3687624" y="3930555"/>
            <a:ext cx="2576698" cy="11637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4C1C9AEC-F849-4247-9C12-F3544901862E}"/>
              </a:ext>
            </a:extLst>
          </p:cNvPr>
          <p:cNvCxnSpPr>
            <a:cxnSpLocks/>
          </p:cNvCxnSpPr>
          <p:nvPr/>
        </p:nvCxnSpPr>
        <p:spPr>
          <a:xfrm flipV="1">
            <a:off x="3738880" y="2838734"/>
            <a:ext cx="2525442" cy="12010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18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5092" y="611060"/>
            <a:ext cx="11545725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23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     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Luyện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tập</a:t>
            </a:r>
            <a:endParaRPr lang="en-US" sz="40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0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000" u="sng" dirty="0" smtClean="0">
                <a:solidFill>
                  <a:schemeClr val="bg1"/>
                </a:solidFill>
                <a:latin typeface="HP001 4 hàng Bold" pitchFamily="34" charset="0"/>
              </a:rPr>
              <a:t>: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Từ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chỉ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sự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vật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hoạt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động.Câu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giới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thiệu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</a:p>
          <a:p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  </a:t>
            </a:r>
            <a:r>
              <a:rPr lang="en-US" sz="40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000" u="sng" dirty="0" smtClean="0">
                <a:solidFill>
                  <a:schemeClr val="bg1"/>
                </a:solidFill>
                <a:latin typeface="HP001 4 hàng Bold" pitchFamily="34" charset="0"/>
              </a:rPr>
              <a:t> 3: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Đặt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câu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giới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thiệu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theo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mẫu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ở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tập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2.</a:t>
            </a:r>
          </a:p>
          <a:p>
            <a:pPr marL="514350" indent="-514350">
              <a:buAutoNum type="alphaLcPeriod"/>
            </a:pP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Mẹ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em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là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cô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giáo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</a:p>
          <a:p>
            <a:pPr marL="514350" indent="-514350">
              <a:buAutoNum type="alphaLcPeriod"/>
            </a:pP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Chích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Bông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là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con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vật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em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yêu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quý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HP001 4 hàng Bold" pitchFamily="34" charset="0"/>
              </a:rPr>
              <a:t>nhất</a:t>
            </a:r>
            <a:r>
              <a:rPr lang="en-US" sz="4000" dirty="0" smtClean="0">
                <a:solidFill>
                  <a:schemeClr val="bg1"/>
                </a:solidFill>
                <a:latin typeface="HP001 4 hàng Bold" pitchFamily="34" charset="0"/>
              </a:rPr>
              <a:t>.</a:t>
            </a:r>
          </a:p>
          <a:p>
            <a:endParaRPr lang="en-US" sz="4000" dirty="0"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39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172</Words>
  <Application>Microsoft Office PowerPoint</Application>
  <PresentationFormat>Custom</PresentationFormat>
  <Paragraphs>29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Office Theme</vt:lpstr>
      <vt:lpstr>2_Office Theme</vt:lpstr>
      <vt:lpstr>Organic</vt:lpstr>
      <vt:lpstr>PowerPoint Presentation</vt:lpstr>
      <vt:lpstr>PowerPoint Presentation</vt:lpstr>
      <vt:lpstr>2. Tìm những chữ cái còn thiếu trong bảng.      Học thuộc tên các chữ cái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 Thảo.Trần</dc:creator>
  <cp:lastModifiedBy>DELL</cp:lastModifiedBy>
  <cp:revision>68</cp:revision>
  <dcterms:created xsi:type="dcterms:W3CDTF">2021-05-21T10:43:38Z</dcterms:created>
  <dcterms:modified xsi:type="dcterms:W3CDTF">2021-09-27T05:24:09Z</dcterms:modified>
</cp:coreProperties>
</file>