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31" r:id="rId2"/>
    <p:sldId id="274" r:id="rId3"/>
    <p:sldId id="275" r:id="rId4"/>
    <p:sldId id="276" r:id="rId5"/>
    <p:sldId id="277" r:id="rId6"/>
    <p:sldId id="264" r:id="rId7"/>
    <p:sldId id="265" r:id="rId8"/>
    <p:sldId id="266" r:id="rId9"/>
    <p:sldId id="273" r:id="rId10"/>
  </p:sldIdLst>
  <p:sldSz cx="18288000" cy="10296525"/>
  <p:notesSz cx="6858000" cy="9144000"/>
  <p:defaultTextStyle>
    <a:defPPr>
      <a:defRPr lang="en-US"/>
    </a:defPPr>
    <a:lvl1pPr marL="0" algn="l" defTabSz="182934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674" algn="l" defTabSz="182934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9349" algn="l" defTabSz="182934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4023" algn="l" defTabSz="182934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8697" algn="l" defTabSz="182934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3372" algn="l" defTabSz="182934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8046" algn="l" defTabSz="182934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2720" algn="l" defTabSz="182934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7395" algn="l" defTabSz="182934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43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1C1"/>
    <a:srgbClr val="C1FFC1"/>
    <a:srgbClr val="79C1D5"/>
    <a:srgbClr val="FFF2C9"/>
    <a:srgbClr val="99FF99"/>
    <a:srgbClr val="3399FF"/>
    <a:srgbClr val="00FFCC"/>
    <a:srgbClr val="CC0099"/>
    <a:srgbClr val="FF99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722" autoAdjust="0"/>
  </p:normalViewPr>
  <p:slideViewPr>
    <p:cSldViewPr>
      <p:cViewPr>
        <p:scale>
          <a:sx n="40" d="100"/>
          <a:sy n="40" d="100"/>
        </p:scale>
        <p:origin x="-558" y="-198"/>
      </p:cViewPr>
      <p:guideLst>
        <p:guide orient="horz" pos="3243"/>
        <p:guide pos="576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3D000-5AD8-4E04-ADAF-25AEFAEEDEE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043E91-0332-46B7-84BF-5D28456058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294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934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674" algn="l" defTabSz="182934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9349" algn="l" defTabSz="182934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4023" algn="l" defTabSz="182934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8697" algn="l" defTabSz="182934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3372" algn="l" defTabSz="182934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8046" algn="l" defTabSz="182934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2720" algn="l" defTabSz="182934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7395" algn="l" defTabSz="182934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043E91-0332-46B7-84BF-5D284560583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444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043E91-0332-46B7-84BF-5D284560583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793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198598"/>
            <a:ext cx="15544800" cy="22070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5834698"/>
            <a:ext cx="12801600" cy="26313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1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9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4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8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3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8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73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18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57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58800" y="309849"/>
            <a:ext cx="4114800" cy="65878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309849"/>
            <a:ext cx="12039600" cy="65878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1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550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6616473"/>
            <a:ext cx="15544800" cy="2045004"/>
          </a:xfrm>
        </p:spPr>
        <p:txBody>
          <a:bodyPr anchor="t"/>
          <a:lstStyle>
            <a:lvl1pPr algn="l">
              <a:defRPr sz="8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4364107"/>
            <a:ext cx="15544800" cy="2252364"/>
          </a:xfrm>
        </p:spPr>
        <p:txBody>
          <a:bodyPr anchor="b"/>
          <a:lstStyle>
            <a:lvl1pPr marL="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1pPr>
            <a:lvl2pPr marL="914674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9349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4023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8697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3372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8046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272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7395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38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801893"/>
            <a:ext cx="8077200" cy="5095826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96400" y="1801893"/>
            <a:ext cx="8077200" cy="5095826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29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12339"/>
            <a:ext cx="16459200" cy="1716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4802"/>
            <a:ext cx="8080376" cy="960533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674" indent="0">
              <a:buNone/>
              <a:defRPr sz="4000" b="1"/>
            </a:lvl2pPr>
            <a:lvl3pPr marL="1829349" indent="0">
              <a:buNone/>
              <a:defRPr sz="3600" b="1"/>
            </a:lvl3pPr>
            <a:lvl4pPr marL="2744023" indent="0">
              <a:buNone/>
              <a:defRPr sz="3200" b="1"/>
            </a:lvl4pPr>
            <a:lvl5pPr marL="3658697" indent="0">
              <a:buNone/>
              <a:defRPr sz="3200" b="1"/>
            </a:lvl5pPr>
            <a:lvl6pPr marL="4573372" indent="0">
              <a:buNone/>
              <a:defRPr sz="3200" b="1"/>
            </a:lvl6pPr>
            <a:lvl7pPr marL="5488046" indent="0">
              <a:buNone/>
              <a:defRPr sz="3200" b="1"/>
            </a:lvl7pPr>
            <a:lvl8pPr marL="6402720" indent="0">
              <a:buNone/>
              <a:defRPr sz="3200" b="1"/>
            </a:lvl8pPr>
            <a:lvl9pPr marL="7317395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5333"/>
            <a:ext cx="8080376" cy="593242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3" y="2304802"/>
            <a:ext cx="8083550" cy="960533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674" indent="0">
              <a:buNone/>
              <a:defRPr sz="4000" b="1"/>
            </a:lvl2pPr>
            <a:lvl3pPr marL="1829349" indent="0">
              <a:buNone/>
              <a:defRPr sz="3600" b="1"/>
            </a:lvl3pPr>
            <a:lvl4pPr marL="2744023" indent="0">
              <a:buNone/>
              <a:defRPr sz="3200" b="1"/>
            </a:lvl4pPr>
            <a:lvl5pPr marL="3658697" indent="0">
              <a:buNone/>
              <a:defRPr sz="3200" b="1"/>
            </a:lvl5pPr>
            <a:lvl6pPr marL="4573372" indent="0">
              <a:buNone/>
              <a:defRPr sz="3200" b="1"/>
            </a:lvl6pPr>
            <a:lvl7pPr marL="5488046" indent="0">
              <a:buNone/>
              <a:defRPr sz="3200" b="1"/>
            </a:lvl7pPr>
            <a:lvl8pPr marL="6402720" indent="0">
              <a:buNone/>
              <a:defRPr sz="3200" b="1"/>
            </a:lvl8pPr>
            <a:lvl9pPr marL="7317395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3" y="3265333"/>
            <a:ext cx="8083550" cy="593242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16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120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55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3" y="409953"/>
            <a:ext cx="6016626" cy="1744690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0100" y="409956"/>
            <a:ext cx="10223500" cy="8787799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3" y="2154646"/>
            <a:ext cx="6016626" cy="7043109"/>
          </a:xfrm>
        </p:spPr>
        <p:txBody>
          <a:bodyPr/>
          <a:lstStyle>
            <a:lvl1pPr marL="0" indent="0">
              <a:buNone/>
              <a:defRPr sz="2800"/>
            </a:lvl1pPr>
            <a:lvl2pPr marL="914674" indent="0">
              <a:buNone/>
              <a:defRPr sz="2400"/>
            </a:lvl2pPr>
            <a:lvl3pPr marL="1829349" indent="0">
              <a:buNone/>
              <a:defRPr sz="2000"/>
            </a:lvl3pPr>
            <a:lvl4pPr marL="2744023" indent="0">
              <a:buNone/>
              <a:defRPr sz="1800"/>
            </a:lvl4pPr>
            <a:lvl5pPr marL="3658697" indent="0">
              <a:buNone/>
              <a:defRPr sz="1800"/>
            </a:lvl5pPr>
            <a:lvl6pPr marL="4573372" indent="0">
              <a:buNone/>
              <a:defRPr sz="1800"/>
            </a:lvl6pPr>
            <a:lvl7pPr marL="5488046" indent="0">
              <a:buNone/>
              <a:defRPr sz="1800"/>
            </a:lvl7pPr>
            <a:lvl8pPr marL="6402720" indent="0">
              <a:buNone/>
              <a:defRPr sz="1800"/>
            </a:lvl8pPr>
            <a:lvl9pPr marL="7317395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399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7207568"/>
            <a:ext cx="10972800" cy="850895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920013"/>
            <a:ext cx="10972800" cy="6177915"/>
          </a:xfrm>
        </p:spPr>
        <p:txBody>
          <a:bodyPr/>
          <a:lstStyle>
            <a:lvl1pPr marL="0" indent="0">
              <a:buNone/>
              <a:defRPr sz="6400"/>
            </a:lvl1pPr>
            <a:lvl2pPr marL="914674" indent="0">
              <a:buNone/>
              <a:defRPr sz="5600"/>
            </a:lvl2pPr>
            <a:lvl3pPr marL="1829349" indent="0">
              <a:buNone/>
              <a:defRPr sz="4800"/>
            </a:lvl3pPr>
            <a:lvl4pPr marL="2744023" indent="0">
              <a:buNone/>
              <a:defRPr sz="4000"/>
            </a:lvl4pPr>
            <a:lvl5pPr marL="3658697" indent="0">
              <a:buNone/>
              <a:defRPr sz="4000"/>
            </a:lvl5pPr>
            <a:lvl6pPr marL="4573372" indent="0">
              <a:buNone/>
              <a:defRPr sz="4000"/>
            </a:lvl6pPr>
            <a:lvl7pPr marL="5488046" indent="0">
              <a:buNone/>
              <a:defRPr sz="4000"/>
            </a:lvl7pPr>
            <a:lvl8pPr marL="6402720" indent="0">
              <a:buNone/>
              <a:defRPr sz="4000"/>
            </a:lvl8pPr>
            <a:lvl9pPr marL="7317395" indent="0">
              <a:buNone/>
              <a:defRPr sz="4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8058462"/>
            <a:ext cx="10972800" cy="1208412"/>
          </a:xfrm>
        </p:spPr>
        <p:txBody>
          <a:bodyPr/>
          <a:lstStyle>
            <a:lvl1pPr marL="0" indent="0">
              <a:buNone/>
              <a:defRPr sz="2800"/>
            </a:lvl1pPr>
            <a:lvl2pPr marL="914674" indent="0">
              <a:buNone/>
              <a:defRPr sz="2400"/>
            </a:lvl2pPr>
            <a:lvl3pPr marL="1829349" indent="0">
              <a:buNone/>
              <a:defRPr sz="2000"/>
            </a:lvl3pPr>
            <a:lvl4pPr marL="2744023" indent="0">
              <a:buNone/>
              <a:defRPr sz="1800"/>
            </a:lvl4pPr>
            <a:lvl5pPr marL="3658697" indent="0">
              <a:buNone/>
              <a:defRPr sz="1800"/>
            </a:lvl5pPr>
            <a:lvl6pPr marL="4573372" indent="0">
              <a:buNone/>
              <a:defRPr sz="1800"/>
            </a:lvl6pPr>
            <a:lvl7pPr marL="5488046" indent="0">
              <a:buNone/>
              <a:defRPr sz="1800"/>
            </a:lvl7pPr>
            <a:lvl8pPr marL="6402720" indent="0">
              <a:buNone/>
              <a:defRPr sz="1800"/>
            </a:lvl8pPr>
            <a:lvl9pPr marL="7317395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6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412339"/>
            <a:ext cx="16459200" cy="1716088"/>
          </a:xfrm>
          <a:prstGeom prst="rect">
            <a:avLst/>
          </a:prstGeom>
        </p:spPr>
        <p:txBody>
          <a:bodyPr vert="horz" lIns="182935" tIns="91467" rIns="182935" bIns="9146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402525"/>
            <a:ext cx="16459200" cy="6795230"/>
          </a:xfrm>
          <a:prstGeom prst="rect">
            <a:avLst/>
          </a:prstGeom>
        </p:spPr>
        <p:txBody>
          <a:bodyPr vert="horz" lIns="182935" tIns="91467" rIns="182935" bIns="9146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4400" y="9543354"/>
            <a:ext cx="4267200" cy="548195"/>
          </a:xfrm>
          <a:prstGeom prst="rect">
            <a:avLst/>
          </a:prstGeom>
        </p:spPr>
        <p:txBody>
          <a:bodyPr vert="horz" lIns="182935" tIns="91467" rIns="182935" bIns="91467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1052E-9318-4EE8-9F70-AC7C059B8AB5}" type="datetimeFigureOut">
              <a:rPr lang="en-US" smtClean="0"/>
              <a:pPr/>
              <a:t>23/09/2021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9543354"/>
            <a:ext cx="5791200" cy="548195"/>
          </a:xfrm>
          <a:prstGeom prst="rect">
            <a:avLst/>
          </a:prstGeom>
        </p:spPr>
        <p:txBody>
          <a:bodyPr vert="horz" lIns="182935" tIns="91467" rIns="182935" bIns="91467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106400" y="9543354"/>
            <a:ext cx="4267200" cy="548195"/>
          </a:xfrm>
          <a:prstGeom prst="rect">
            <a:avLst/>
          </a:prstGeom>
        </p:spPr>
        <p:txBody>
          <a:bodyPr vert="horz" lIns="182935" tIns="91467" rIns="182935" bIns="91467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EE86F-A67A-4542-B66D-889F3BF5AF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8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29349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6006" indent="-686006" algn="l" defTabSz="1829349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6346" indent="-571671" algn="l" defTabSz="1829349" rtl="0" eaLnBrk="1" latinLnBrk="0" hangingPunct="1">
        <a:spcBef>
          <a:spcPct val="20000"/>
        </a:spcBef>
        <a:buFont typeface="Arial" pitchFamily="34" charset="0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686" indent="-457337" algn="l" defTabSz="1829349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201360" indent="-457337" algn="l" defTabSz="1829349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16034" indent="-457337" algn="l" defTabSz="1829349" rtl="0" eaLnBrk="1" latinLnBrk="0" hangingPunct="1">
        <a:spcBef>
          <a:spcPct val="20000"/>
        </a:spcBef>
        <a:buFont typeface="Arial" pitchFamily="34" charset="0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30709" indent="-457337" algn="l" defTabSz="1829349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45383" indent="-457337" algn="l" defTabSz="1829349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60057" indent="-457337" algn="l" defTabSz="1829349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4732" indent="-457337" algn="l" defTabSz="1829349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93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674" algn="l" defTabSz="18293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9349" algn="l" defTabSz="18293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4023" algn="l" defTabSz="18293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8697" algn="l" defTabSz="18293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3372" algn="l" defTabSz="18293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8046" algn="l" defTabSz="18293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2720" algn="l" defTabSz="18293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7395" algn="l" defTabSz="18293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F18A35C2-7348-4CB8-B693-2F9CA63E3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61962"/>
            <a:ext cx="123444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66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27">
            <a:extLst>
              <a:ext uri="{FF2B5EF4-FFF2-40B4-BE49-F238E27FC236}">
                <a16:creationId xmlns="" xmlns:a16="http://schemas.microsoft.com/office/drawing/2014/main" id="{F8FB0042-486C-4AE2-9E43-715B236FA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7191376"/>
            <a:ext cx="250745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2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  </a:t>
            </a:r>
            <a:endParaRPr lang="en-US" altLang="en-US" sz="9000" b="1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6800" y="804862"/>
            <a:ext cx="16061192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HP001 4 hàng Bold" pitchFamily="34" charset="0"/>
              </a:rPr>
              <a:t>    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23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          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Toán</a:t>
            </a:r>
            <a:endParaRPr lang="en-US" sz="62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62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6200" u="sng" dirty="0" smtClean="0">
                <a:solidFill>
                  <a:schemeClr val="bg1"/>
                </a:solidFill>
                <a:latin typeface="HP001 4 hàng Bold" pitchFamily="34" charset="0"/>
              </a:rPr>
              <a:t>: 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Tia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.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liền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trước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,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liền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sau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  <a:endParaRPr lang="en-US" sz="62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7"/>
          <a:stretch/>
        </p:blipFill>
        <p:spPr>
          <a:xfrm>
            <a:off x="0" y="395862"/>
            <a:ext cx="18288000" cy="9900663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304800" y="1811450"/>
            <a:ext cx="5029200" cy="2958070"/>
          </a:xfrm>
          <a:prstGeom prst="wedgeRoundRectCallout">
            <a:avLst>
              <a:gd name="adj1" fmla="val 48689"/>
              <a:gd name="adj2" fmla="val 101244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935" tIns="91467" rIns="182935" bIns="91467" spcCol="0" rtlCol="0" anchor="ctr"/>
          <a:lstStyle/>
          <a:p>
            <a:pPr algn="ctr"/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A!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táo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ghi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0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10.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13258800" y="512240"/>
            <a:ext cx="4876800" cy="2958070"/>
          </a:xfrm>
          <a:prstGeom prst="wedgeRoundRectCallout">
            <a:avLst>
              <a:gd name="adj1" fmla="val -31724"/>
              <a:gd name="adj2" fmla="val 108237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935" tIns="91467" rIns="182935" bIns="91467" spcCol="0" rtlCol="0" anchor="ctr"/>
          <a:lstStyle/>
          <a:p>
            <a:pPr algn="ctr"/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Sắp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xếp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thế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600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nhỉ</a:t>
            </a:r>
            <a:r>
              <a:rPr lang="en-US" sz="5600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512240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a)</a:t>
            </a:r>
          </a:p>
        </p:txBody>
      </p:sp>
    </p:spTree>
    <p:extLst>
      <p:ext uri="{BB962C8B-B14F-4D97-AF65-F5344CB8AC3E}">
        <p14:creationId xmlns:p14="http://schemas.microsoft.com/office/powerpoint/2010/main" val="196100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617918"/>
            <a:ext cx="1633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Rô-bốt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sắp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xếp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thứ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bé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143000" y="2742273"/>
            <a:ext cx="12649200" cy="2625729"/>
          </a:xfrm>
          <a:prstGeom prst="roundRect">
            <a:avLst/>
          </a:prstGeom>
          <a:solidFill>
            <a:srgbClr val="C1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305495" y="4154117"/>
            <a:ext cx="104394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460" y="4015607"/>
            <a:ext cx="10974387" cy="27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842454"/>
              </p:ext>
            </p:extLst>
          </p:nvPr>
        </p:nvGraphicFramePr>
        <p:xfrm>
          <a:off x="2081325" y="4453602"/>
          <a:ext cx="10972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77174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05705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2200" y="2639033"/>
            <a:ext cx="4495800" cy="4915213"/>
          </a:xfrm>
          <a:prstGeom prst="rect">
            <a:avLst/>
          </a:prstGeom>
        </p:spPr>
      </p:pic>
      <p:sp>
        <p:nvSpPr>
          <p:cNvPr id="17" name="Rounded Rectangular Callout 16"/>
          <p:cNvSpPr/>
          <p:nvPr/>
        </p:nvSpPr>
        <p:spPr>
          <a:xfrm>
            <a:off x="10591800" y="1632883"/>
            <a:ext cx="6347638" cy="1109390"/>
          </a:xfrm>
          <a:prstGeom prst="wedgeRoundRectCallout">
            <a:avLst>
              <a:gd name="adj1" fmla="val 41103"/>
              <a:gd name="adj2" fmla="val 180091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935" tIns="91467" rIns="182935" bIns="91467" spcCol="0" rtlCol="0" anchor="ctr"/>
          <a:lstStyle/>
          <a:p>
            <a:pPr algn="ctr"/>
            <a:r>
              <a:rPr lang="en-US" sz="48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Đây</a:t>
            </a:r>
            <a:r>
              <a:rPr lang="en-US" sz="48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48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tia</a:t>
            </a:r>
            <a:r>
              <a:rPr lang="en-US" sz="48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386439" y="9344515"/>
            <a:ext cx="13746480" cy="893522"/>
          </a:xfrm>
          <a:prstGeom prst="roundRect">
            <a:avLst/>
          </a:prstGeom>
          <a:solidFill>
            <a:srgbClr val="FFF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Trên tia số, vạch đầu tiên là vạch chỉ số mấy?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305495" y="3050436"/>
            <a:ext cx="0" cy="83642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1295400" y="5706472"/>
            <a:ext cx="13746480" cy="10811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tia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380460" y="6617513"/>
            <a:ext cx="13746480" cy="10811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85800" indent="-685800" algn="just">
              <a:buFont typeface="Arial" pitchFamily="34" charset="0"/>
              <a:buChar char="•"/>
            </a:pP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0 ở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vạch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đầu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tiên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bé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386439" y="9344515"/>
            <a:ext cx="13746480" cy="893522"/>
          </a:xfrm>
          <a:prstGeom prst="roundRect">
            <a:avLst/>
          </a:prstGeom>
          <a:solidFill>
            <a:srgbClr val="FFF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So sánh số 0 với các số còn lại và nhận xét.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676400" y="9344515"/>
            <a:ext cx="14456519" cy="893522"/>
          </a:xfrm>
          <a:prstGeom prst="roundRect">
            <a:avLst/>
          </a:prstGeom>
          <a:solidFill>
            <a:srgbClr val="FFF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xét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trái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1380460" y="7811898"/>
            <a:ext cx="16434745" cy="10811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85800" indent="-685800" algn="just">
              <a:buFont typeface="Arial" pitchFamily="34" charset="0"/>
              <a:buChar char="•"/>
            </a:pP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trái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nó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bé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nó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01002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8" grpId="1" animBg="1"/>
      <p:bldP spid="25" grpId="0"/>
      <p:bldP spid="26" grpId="0"/>
      <p:bldP spid="27" grpId="0" animBg="1"/>
      <p:bldP spid="27" grpId="1" animBg="1"/>
      <p:bldP spid="28" grpId="0" animBg="1"/>
      <p:bldP spid="28" grpId="1" animBg="1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1033462"/>
            <a:ext cx="198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00400" y="2942458"/>
            <a:ext cx="12496800" cy="231756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210495" y="4046139"/>
            <a:ext cx="104394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460" y="3907629"/>
            <a:ext cx="10974387" cy="27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7568610" y="4404427"/>
            <a:ext cx="548640" cy="548640"/>
          </a:xfrm>
          <a:prstGeom prst="ellipse">
            <a:avLst/>
          </a:prstGeom>
          <a:solidFill>
            <a:srgbClr val="FF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29400" y="4404427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285460" y="6099877"/>
            <a:ext cx="13746480" cy="10811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85460" y="7380212"/>
            <a:ext cx="13746480" cy="10811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11" name="Oval 10"/>
          <p:cNvSpPr/>
          <p:nvPr/>
        </p:nvSpPr>
        <p:spPr>
          <a:xfrm>
            <a:off x="8455803" y="4404427"/>
            <a:ext cx="548640" cy="548640"/>
          </a:xfrm>
          <a:prstGeom prst="ellipse">
            <a:avLst/>
          </a:prstGeom>
          <a:solidFill>
            <a:srgbClr val="C1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509015"/>
              </p:ext>
            </p:extLst>
          </p:nvPr>
        </p:nvGraphicFramePr>
        <p:xfrm>
          <a:off x="3943795" y="4345624"/>
          <a:ext cx="10972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5680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7199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Circular Arrow 11"/>
          <p:cNvSpPr/>
          <p:nvPr/>
        </p:nvSpPr>
        <p:spPr>
          <a:xfrm>
            <a:off x="7783466" y="3385433"/>
            <a:ext cx="1097280" cy="823027"/>
          </a:xfrm>
          <a:prstGeom prst="circularArrow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ircular Arrow 14"/>
          <p:cNvSpPr/>
          <p:nvPr/>
        </p:nvSpPr>
        <p:spPr>
          <a:xfrm flipH="1">
            <a:off x="6818040" y="3385466"/>
            <a:ext cx="1097280" cy="822960"/>
          </a:xfrm>
          <a:prstGeom prst="circularArrow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36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200400" y="2633662"/>
            <a:ext cx="12496800" cy="231756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210495" y="3737343"/>
            <a:ext cx="104394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460" y="3598833"/>
            <a:ext cx="10974387" cy="27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12121560" y="4095631"/>
            <a:ext cx="548640" cy="548640"/>
          </a:xfrm>
          <a:prstGeom prst="ellipse">
            <a:avLst/>
          </a:prstGeom>
          <a:solidFill>
            <a:srgbClr val="FF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201400" y="4095631"/>
            <a:ext cx="548640" cy="548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285460" y="5803047"/>
            <a:ext cx="13746480" cy="10811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9 </a:t>
            </a:r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….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85460" y="7071416"/>
            <a:ext cx="13746480" cy="10811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9 </a:t>
            </a:r>
            <a:r>
              <a:rPr lang="en-US" sz="5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5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…. </a:t>
            </a:r>
          </a:p>
        </p:txBody>
      </p:sp>
      <p:sp>
        <p:nvSpPr>
          <p:cNvPr id="11" name="Oval 10"/>
          <p:cNvSpPr/>
          <p:nvPr/>
        </p:nvSpPr>
        <p:spPr>
          <a:xfrm>
            <a:off x="13104003" y="4095631"/>
            <a:ext cx="548640" cy="548640"/>
          </a:xfrm>
          <a:prstGeom prst="ellipse">
            <a:avLst/>
          </a:prstGeom>
          <a:solidFill>
            <a:srgbClr val="C1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305539"/>
              </p:ext>
            </p:extLst>
          </p:nvPr>
        </p:nvGraphicFramePr>
        <p:xfrm>
          <a:off x="3943795" y="4036828"/>
          <a:ext cx="10972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5680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7199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Circular Arrow 11"/>
          <p:cNvSpPr/>
          <p:nvPr/>
        </p:nvSpPr>
        <p:spPr>
          <a:xfrm>
            <a:off x="12355466" y="3076637"/>
            <a:ext cx="1097280" cy="823027"/>
          </a:xfrm>
          <a:prstGeom prst="circularArrow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ircular Arrow 14"/>
          <p:cNvSpPr/>
          <p:nvPr/>
        </p:nvSpPr>
        <p:spPr>
          <a:xfrm flipH="1">
            <a:off x="11390040" y="3076670"/>
            <a:ext cx="1097280" cy="822960"/>
          </a:xfrm>
          <a:prstGeom prst="circularArrow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0509930" y="5803047"/>
            <a:ext cx="1264920" cy="10811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772650" y="7072312"/>
            <a:ext cx="1264920" cy="10811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5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5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7" name="TextBox 1">
            <a:extLst>
              <a:ext uri="{FF2B5EF4-FFF2-40B4-BE49-F238E27FC236}">
                <a16:creationId xmlns="" xmlns:a16="http://schemas.microsoft.com/office/drawing/2014/main" id="{37F5DF25-6446-4823-A1CB-57F2B1585A88}"/>
              </a:ext>
            </a:extLst>
          </p:cNvPr>
          <p:cNvSpPr txBox="1"/>
          <p:nvPr/>
        </p:nvSpPr>
        <p:spPr>
          <a:xfrm>
            <a:off x="2743200" y="1033462"/>
            <a:ext cx="449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6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THÊM</a:t>
            </a:r>
            <a:endParaRPr lang="en-US" sz="6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35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5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89308" y="457624"/>
            <a:ext cx="16993376" cy="1175958"/>
            <a:chOff x="223100" y="304800"/>
            <a:chExt cx="11027174" cy="783246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93884" y="411564"/>
              <a:ext cx="10156390" cy="676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6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sp>
        <p:nvSpPr>
          <p:cNvPr id="53" name="Rounded Rectangle 52"/>
          <p:cNvSpPr/>
          <p:nvPr/>
        </p:nvSpPr>
        <p:spPr>
          <a:xfrm>
            <a:off x="3200400" y="2328862"/>
            <a:ext cx="12496800" cy="2317566"/>
          </a:xfrm>
          <a:prstGeom prst="roundRect">
            <a:avLst/>
          </a:prstGeom>
          <a:solidFill>
            <a:srgbClr val="C1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4210495" y="3432543"/>
            <a:ext cx="104394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460" y="3294033"/>
            <a:ext cx="10974387" cy="27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1798675" y="1808197"/>
            <a:ext cx="26449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a)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3200400" y="6107296"/>
            <a:ext cx="12496800" cy="2317566"/>
          </a:xfrm>
          <a:prstGeom prst="roundRect">
            <a:avLst/>
          </a:prstGeom>
          <a:solidFill>
            <a:srgbClr val="C1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4210495" y="7210977"/>
            <a:ext cx="104394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460" y="7072467"/>
            <a:ext cx="10974387" cy="27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1798675" y="5772624"/>
            <a:ext cx="26449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b)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7585266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8500254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9416453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10322020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12179595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74752"/>
              </p:ext>
            </p:extLst>
          </p:nvPr>
        </p:nvGraphicFramePr>
        <p:xfrm>
          <a:off x="3986325" y="3732028"/>
          <a:ext cx="109728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77174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05705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7585266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8500254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9416453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10322020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12179595" y="3782864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6666968" y="7535272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7572535" y="7535272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8499367" y="7535272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9426199" y="7535272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12176760" y="7535272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6" name="Table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879588"/>
              </p:ext>
            </p:extLst>
          </p:nvPr>
        </p:nvGraphicFramePr>
        <p:xfrm>
          <a:off x="3837470" y="7510462"/>
          <a:ext cx="1111545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05705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7" name="Rounded Rectangle 66"/>
          <p:cNvSpPr/>
          <p:nvPr/>
        </p:nvSpPr>
        <p:spPr>
          <a:xfrm>
            <a:off x="6672200" y="7531727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7575343" y="7531727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502175" y="7531727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429007" y="7531727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12179595" y="7531727"/>
            <a:ext cx="548640" cy="54864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8270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9" grpId="0" animBg="1"/>
      <p:bldP spid="60" grpId="0" animBg="1"/>
      <p:bldP spid="61" grpId="0" animBg="1"/>
      <p:bldP spid="62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89308" y="457624"/>
            <a:ext cx="17426552" cy="2099286"/>
            <a:chOff x="223100" y="304800"/>
            <a:chExt cx="11027174" cy="1398228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93884" y="411564"/>
              <a:ext cx="10156390" cy="1291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Mỗi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quả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bóng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ứng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với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vạch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nào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trên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tia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000" b="1" dirty="0" err="1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6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cxnSp>
        <p:nvCxnSpPr>
          <p:cNvPr id="9" name="Straight Arrow Connector 8"/>
          <p:cNvCxnSpPr/>
          <p:nvPr/>
        </p:nvCxnSpPr>
        <p:spPr>
          <a:xfrm>
            <a:off x="552895" y="6505972"/>
            <a:ext cx="1736296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661323"/>
              </p:ext>
            </p:extLst>
          </p:nvPr>
        </p:nvGraphicFramePr>
        <p:xfrm>
          <a:off x="328727" y="6805456"/>
          <a:ext cx="17187922" cy="705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76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076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076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760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1702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98187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816847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90779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959193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990600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  <a:gridCol w="838200">
                  <a:extLst>
                    <a:ext uri="{9D8B030D-6E8A-4147-A177-3AD203B41FA5}">
                      <a16:colId xmlns="" xmlns:a16="http://schemas.microsoft.com/office/drawing/2014/main" val="20017"/>
                    </a:ext>
                  </a:extLst>
                </a:gridCol>
                <a:gridCol w="828849">
                  <a:extLst>
                    <a:ext uri="{9D8B030D-6E8A-4147-A177-3AD203B41FA5}">
                      <a16:colId xmlns="" xmlns:a16="http://schemas.microsoft.com/office/drawing/2014/main" val="20018"/>
                    </a:ext>
                  </a:extLst>
                </a:gridCol>
              </a:tblGrid>
              <a:tr h="705006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-372140" y="6367462"/>
            <a:ext cx="17854824" cy="277019"/>
            <a:chOff x="-457200" y="5453062"/>
            <a:chExt cx="17854824" cy="277019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7200" y="5453062"/>
              <a:ext cx="10974387" cy="277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466"/>
            <a:stretch/>
          </p:blipFill>
          <p:spPr bwMode="auto">
            <a:xfrm>
              <a:off x="9656955" y="5453062"/>
              <a:ext cx="7740669" cy="277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944" y="2292840"/>
            <a:ext cx="14244866" cy="3323802"/>
          </a:xfrm>
          <a:prstGeom prst="rect">
            <a:avLst/>
          </a:prstGeom>
        </p:spPr>
      </p:pic>
      <p:sp>
        <p:nvSpPr>
          <p:cNvPr id="17" name="Freeform 16"/>
          <p:cNvSpPr/>
          <p:nvPr/>
        </p:nvSpPr>
        <p:spPr>
          <a:xfrm>
            <a:off x="3023733" y="4589061"/>
            <a:ext cx="2057400" cy="1735539"/>
          </a:xfrm>
          <a:custGeom>
            <a:avLst/>
            <a:gdLst>
              <a:gd name="connsiteX0" fmla="*/ 0 w 2057400"/>
              <a:gd name="connsiteY0" fmla="*/ 0 h 1735539"/>
              <a:gd name="connsiteX1" fmla="*/ 28575 w 2057400"/>
              <a:gd name="connsiteY1" fmla="*/ 104775 h 1735539"/>
              <a:gd name="connsiteX2" fmla="*/ 38100 w 2057400"/>
              <a:gd name="connsiteY2" fmla="*/ 133350 h 1735539"/>
              <a:gd name="connsiteX3" fmla="*/ 47625 w 2057400"/>
              <a:gd name="connsiteY3" fmla="*/ 161925 h 1735539"/>
              <a:gd name="connsiteX4" fmla="*/ 66675 w 2057400"/>
              <a:gd name="connsiteY4" fmla="*/ 190500 h 1735539"/>
              <a:gd name="connsiteX5" fmla="*/ 76200 w 2057400"/>
              <a:gd name="connsiteY5" fmla="*/ 219075 h 1735539"/>
              <a:gd name="connsiteX6" fmla="*/ 114300 w 2057400"/>
              <a:gd name="connsiteY6" fmla="*/ 276225 h 1735539"/>
              <a:gd name="connsiteX7" fmla="*/ 171450 w 2057400"/>
              <a:gd name="connsiteY7" fmla="*/ 371475 h 1735539"/>
              <a:gd name="connsiteX8" fmla="*/ 190500 w 2057400"/>
              <a:gd name="connsiteY8" fmla="*/ 400050 h 1735539"/>
              <a:gd name="connsiteX9" fmla="*/ 209550 w 2057400"/>
              <a:gd name="connsiteY9" fmla="*/ 428625 h 1735539"/>
              <a:gd name="connsiteX10" fmla="*/ 238125 w 2057400"/>
              <a:gd name="connsiteY10" fmla="*/ 447675 h 1735539"/>
              <a:gd name="connsiteX11" fmla="*/ 285750 w 2057400"/>
              <a:gd name="connsiteY11" fmla="*/ 495300 h 1735539"/>
              <a:gd name="connsiteX12" fmla="*/ 314325 w 2057400"/>
              <a:gd name="connsiteY12" fmla="*/ 523875 h 1735539"/>
              <a:gd name="connsiteX13" fmla="*/ 409575 w 2057400"/>
              <a:gd name="connsiteY13" fmla="*/ 581025 h 1735539"/>
              <a:gd name="connsiteX14" fmla="*/ 495300 w 2057400"/>
              <a:gd name="connsiteY14" fmla="*/ 609600 h 1735539"/>
              <a:gd name="connsiteX15" fmla="*/ 609600 w 2057400"/>
              <a:gd name="connsiteY15" fmla="*/ 619125 h 1735539"/>
              <a:gd name="connsiteX16" fmla="*/ 647700 w 2057400"/>
              <a:gd name="connsiteY16" fmla="*/ 628650 h 1735539"/>
              <a:gd name="connsiteX17" fmla="*/ 676275 w 2057400"/>
              <a:gd name="connsiteY17" fmla="*/ 638175 h 1735539"/>
              <a:gd name="connsiteX18" fmla="*/ 733425 w 2057400"/>
              <a:gd name="connsiteY18" fmla="*/ 647700 h 1735539"/>
              <a:gd name="connsiteX19" fmla="*/ 771525 w 2057400"/>
              <a:gd name="connsiteY19" fmla="*/ 657225 h 1735539"/>
              <a:gd name="connsiteX20" fmla="*/ 838200 w 2057400"/>
              <a:gd name="connsiteY20" fmla="*/ 666750 h 1735539"/>
              <a:gd name="connsiteX21" fmla="*/ 876300 w 2057400"/>
              <a:gd name="connsiteY21" fmla="*/ 676275 h 1735539"/>
              <a:gd name="connsiteX22" fmla="*/ 971550 w 2057400"/>
              <a:gd name="connsiteY22" fmla="*/ 685800 h 1735539"/>
              <a:gd name="connsiteX23" fmla="*/ 1066800 w 2057400"/>
              <a:gd name="connsiteY23" fmla="*/ 704850 h 1735539"/>
              <a:gd name="connsiteX24" fmla="*/ 1114425 w 2057400"/>
              <a:gd name="connsiteY24" fmla="*/ 714375 h 1735539"/>
              <a:gd name="connsiteX25" fmla="*/ 1181100 w 2057400"/>
              <a:gd name="connsiteY25" fmla="*/ 733425 h 1735539"/>
              <a:gd name="connsiteX26" fmla="*/ 1276350 w 2057400"/>
              <a:gd name="connsiteY26" fmla="*/ 762000 h 1735539"/>
              <a:gd name="connsiteX27" fmla="*/ 1304925 w 2057400"/>
              <a:gd name="connsiteY27" fmla="*/ 771525 h 1735539"/>
              <a:gd name="connsiteX28" fmla="*/ 1333500 w 2057400"/>
              <a:gd name="connsiteY28" fmla="*/ 781050 h 1735539"/>
              <a:gd name="connsiteX29" fmla="*/ 1352550 w 2057400"/>
              <a:gd name="connsiteY29" fmla="*/ 809625 h 1735539"/>
              <a:gd name="connsiteX30" fmla="*/ 1381125 w 2057400"/>
              <a:gd name="connsiteY30" fmla="*/ 819150 h 1735539"/>
              <a:gd name="connsiteX31" fmla="*/ 1409700 w 2057400"/>
              <a:gd name="connsiteY31" fmla="*/ 838200 h 1735539"/>
              <a:gd name="connsiteX32" fmla="*/ 1438275 w 2057400"/>
              <a:gd name="connsiteY32" fmla="*/ 866775 h 1735539"/>
              <a:gd name="connsiteX33" fmla="*/ 1466850 w 2057400"/>
              <a:gd name="connsiteY33" fmla="*/ 885825 h 1735539"/>
              <a:gd name="connsiteX34" fmla="*/ 1504950 w 2057400"/>
              <a:gd name="connsiteY34" fmla="*/ 914400 h 1735539"/>
              <a:gd name="connsiteX35" fmla="*/ 1533525 w 2057400"/>
              <a:gd name="connsiteY35" fmla="*/ 933450 h 1735539"/>
              <a:gd name="connsiteX36" fmla="*/ 1562100 w 2057400"/>
              <a:gd name="connsiteY36" fmla="*/ 962025 h 1735539"/>
              <a:gd name="connsiteX37" fmla="*/ 1590675 w 2057400"/>
              <a:gd name="connsiteY37" fmla="*/ 981075 h 1735539"/>
              <a:gd name="connsiteX38" fmla="*/ 1619250 w 2057400"/>
              <a:gd name="connsiteY38" fmla="*/ 1009650 h 1735539"/>
              <a:gd name="connsiteX39" fmla="*/ 1676400 w 2057400"/>
              <a:gd name="connsiteY39" fmla="*/ 1047750 h 1735539"/>
              <a:gd name="connsiteX40" fmla="*/ 1752600 w 2057400"/>
              <a:gd name="connsiteY40" fmla="*/ 1114425 h 1735539"/>
              <a:gd name="connsiteX41" fmla="*/ 1781175 w 2057400"/>
              <a:gd name="connsiteY41" fmla="*/ 1133475 h 1735539"/>
              <a:gd name="connsiteX42" fmla="*/ 1828800 w 2057400"/>
              <a:gd name="connsiteY42" fmla="*/ 1171575 h 1735539"/>
              <a:gd name="connsiteX43" fmla="*/ 1847850 w 2057400"/>
              <a:gd name="connsiteY43" fmla="*/ 1200150 h 1735539"/>
              <a:gd name="connsiteX44" fmla="*/ 1876425 w 2057400"/>
              <a:gd name="connsiteY44" fmla="*/ 1219200 h 1735539"/>
              <a:gd name="connsiteX45" fmla="*/ 1933575 w 2057400"/>
              <a:gd name="connsiteY45" fmla="*/ 1266825 h 1735539"/>
              <a:gd name="connsiteX46" fmla="*/ 2000250 w 2057400"/>
              <a:gd name="connsiteY46" fmla="*/ 1352550 h 1735539"/>
              <a:gd name="connsiteX47" fmla="*/ 2009775 w 2057400"/>
              <a:gd name="connsiteY47" fmla="*/ 1381125 h 1735539"/>
              <a:gd name="connsiteX48" fmla="*/ 2028825 w 2057400"/>
              <a:gd name="connsiteY48" fmla="*/ 1409700 h 1735539"/>
              <a:gd name="connsiteX49" fmla="*/ 2047875 w 2057400"/>
              <a:gd name="connsiteY49" fmla="*/ 1466850 h 1735539"/>
              <a:gd name="connsiteX50" fmla="*/ 2057400 w 2057400"/>
              <a:gd name="connsiteY50" fmla="*/ 1495425 h 1735539"/>
              <a:gd name="connsiteX51" fmla="*/ 2047875 w 2057400"/>
              <a:gd name="connsiteY51" fmla="*/ 1733550 h 1735539"/>
              <a:gd name="connsiteX52" fmla="*/ 2038350 w 2057400"/>
              <a:gd name="connsiteY52" fmla="*/ 1704975 h 1735539"/>
              <a:gd name="connsiteX53" fmla="*/ 2019300 w 2057400"/>
              <a:gd name="connsiteY53" fmla="*/ 1695450 h 1735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7400" h="1735539">
                <a:moveTo>
                  <a:pt x="0" y="0"/>
                </a:moveTo>
                <a:cubicBezTo>
                  <a:pt x="13463" y="67316"/>
                  <a:pt x="4405" y="32266"/>
                  <a:pt x="28575" y="104775"/>
                </a:cubicBezTo>
                <a:lnTo>
                  <a:pt x="38100" y="133350"/>
                </a:lnTo>
                <a:cubicBezTo>
                  <a:pt x="41275" y="142875"/>
                  <a:pt x="42056" y="153571"/>
                  <a:pt x="47625" y="161925"/>
                </a:cubicBezTo>
                <a:cubicBezTo>
                  <a:pt x="53975" y="171450"/>
                  <a:pt x="61555" y="180261"/>
                  <a:pt x="66675" y="190500"/>
                </a:cubicBezTo>
                <a:cubicBezTo>
                  <a:pt x="71165" y="199480"/>
                  <a:pt x="71324" y="210298"/>
                  <a:pt x="76200" y="219075"/>
                </a:cubicBezTo>
                <a:cubicBezTo>
                  <a:pt x="87319" y="239089"/>
                  <a:pt x="104061" y="255747"/>
                  <a:pt x="114300" y="276225"/>
                </a:cubicBezTo>
                <a:cubicBezTo>
                  <a:pt x="143589" y="334803"/>
                  <a:pt x="125474" y="302511"/>
                  <a:pt x="171450" y="371475"/>
                </a:cubicBezTo>
                <a:lnTo>
                  <a:pt x="190500" y="400050"/>
                </a:lnTo>
                <a:cubicBezTo>
                  <a:pt x="196850" y="409575"/>
                  <a:pt x="200025" y="422275"/>
                  <a:pt x="209550" y="428625"/>
                </a:cubicBezTo>
                <a:lnTo>
                  <a:pt x="238125" y="447675"/>
                </a:lnTo>
                <a:cubicBezTo>
                  <a:pt x="273050" y="500062"/>
                  <a:pt x="238125" y="455613"/>
                  <a:pt x="285750" y="495300"/>
                </a:cubicBezTo>
                <a:cubicBezTo>
                  <a:pt x="296098" y="503924"/>
                  <a:pt x="303692" y="515605"/>
                  <a:pt x="314325" y="523875"/>
                </a:cubicBezTo>
                <a:cubicBezTo>
                  <a:pt x="336079" y="540795"/>
                  <a:pt x="380275" y="569756"/>
                  <a:pt x="409575" y="581025"/>
                </a:cubicBezTo>
                <a:cubicBezTo>
                  <a:pt x="437688" y="591838"/>
                  <a:pt x="465283" y="607099"/>
                  <a:pt x="495300" y="609600"/>
                </a:cubicBezTo>
                <a:lnTo>
                  <a:pt x="609600" y="619125"/>
                </a:lnTo>
                <a:cubicBezTo>
                  <a:pt x="622300" y="622300"/>
                  <a:pt x="635113" y="625054"/>
                  <a:pt x="647700" y="628650"/>
                </a:cubicBezTo>
                <a:cubicBezTo>
                  <a:pt x="657354" y="631408"/>
                  <a:pt x="666474" y="635997"/>
                  <a:pt x="676275" y="638175"/>
                </a:cubicBezTo>
                <a:cubicBezTo>
                  <a:pt x="695128" y="642365"/>
                  <a:pt x="714487" y="643912"/>
                  <a:pt x="733425" y="647700"/>
                </a:cubicBezTo>
                <a:cubicBezTo>
                  <a:pt x="746262" y="650267"/>
                  <a:pt x="758645" y="654883"/>
                  <a:pt x="771525" y="657225"/>
                </a:cubicBezTo>
                <a:cubicBezTo>
                  <a:pt x="793614" y="661241"/>
                  <a:pt x="816111" y="662734"/>
                  <a:pt x="838200" y="666750"/>
                </a:cubicBezTo>
                <a:cubicBezTo>
                  <a:pt x="851080" y="669092"/>
                  <a:pt x="863341" y="674424"/>
                  <a:pt x="876300" y="676275"/>
                </a:cubicBezTo>
                <a:cubicBezTo>
                  <a:pt x="907888" y="680788"/>
                  <a:pt x="939995" y="681067"/>
                  <a:pt x="971550" y="685800"/>
                </a:cubicBezTo>
                <a:cubicBezTo>
                  <a:pt x="1003571" y="690603"/>
                  <a:pt x="1035050" y="698500"/>
                  <a:pt x="1066800" y="704850"/>
                </a:cubicBezTo>
                <a:cubicBezTo>
                  <a:pt x="1082675" y="708025"/>
                  <a:pt x="1098719" y="710448"/>
                  <a:pt x="1114425" y="714375"/>
                </a:cubicBezTo>
                <a:cubicBezTo>
                  <a:pt x="1233532" y="744152"/>
                  <a:pt x="1085447" y="706096"/>
                  <a:pt x="1181100" y="733425"/>
                </a:cubicBezTo>
                <a:cubicBezTo>
                  <a:pt x="1281867" y="762215"/>
                  <a:pt x="1140537" y="716729"/>
                  <a:pt x="1276350" y="762000"/>
                </a:cubicBezTo>
                <a:lnTo>
                  <a:pt x="1304925" y="771525"/>
                </a:lnTo>
                <a:lnTo>
                  <a:pt x="1333500" y="781050"/>
                </a:lnTo>
                <a:cubicBezTo>
                  <a:pt x="1339850" y="790575"/>
                  <a:pt x="1343611" y="802474"/>
                  <a:pt x="1352550" y="809625"/>
                </a:cubicBezTo>
                <a:cubicBezTo>
                  <a:pt x="1360390" y="815897"/>
                  <a:pt x="1372145" y="814660"/>
                  <a:pt x="1381125" y="819150"/>
                </a:cubicBezTo>
                <a:cubicBezTo>
                  <a:pt x="1391364" y="824270"/>
                  <a:pt x="1400906" y="830871"/>
                  <a:pt x="1409700" y="838200"/>
                </a:cubicBezTo>
                <a:cubicBezTo>
                  <a:pt x="1420048" y="846824"/>
                  <a:pt x="1427927" y="858151"/>
                  <a:pt x="1438275" y="866775"/>
                </a:cubicBezTo>
                <a:cubicBezTo>
                  <a:pt x="1447069" y="874104"/>
                  <a:pt x="1457535" y="879171"/>
                  <a:pt x="1466850" y="885825"/>
                </a:cubicBezTo>
                <a:cubicBezTo>
                  <a:pt x="1479768" y="895052"/>
                  <a:pt x="1492032" y="905173"/>
                  <a:pt x="1504950" y="914400"/>
                </a:cubicBezTo>
                <a:cubicBezTo>
                  <a:pt x="1514265" y="921054"/>
                  <a:pt x="1524731" y="926121"/>
                  <a:pt x="1533525" y="933450"/>
                </a:cubicBezTo>
                <a:cubicBezTo>
                  <a:pt x="1543873" y="942074"/>
                  <a:pt x="1551752" y="953401"/>
                  <a:pt x="1562100" y="962025"/>
                </a:cubicBezTo>
                <a:cubicBezTo>
                  <a:pt x="1570894" y="969354"/>
                  <a:pt x="1581881" y="973746"/>
                  <a:pt x="1590675" y="981075"/>
                </a:cubicBezTo>
                <a:cubicBezTo>
                  <a:pt x="1601023" y="989699"/>
                  <a:pt x="1608617" y="1001380"/>
                  <a:pt x="1619250" y="1009650"/>
                </a:cubicBezTo>
                <a:cubicBezTo>
                  <a:pt x="1637322" y="1023706"/>
                  <a:pt x="1676400" y="1047750"/>
                  <a:pt x="1676400" y="1047750"/>
                </a:cubicBezTo>
                <a:cubicBezTo>
                  <a:pt x="1708150" y="1095375"/>
                  <a:pt x="1685925" y="1069975"/>
                  <a:pt x="1752600" y="1114425"/>
                </a:cubicBezTo>
                <a:lnTo>
                  <a:pt x="1781175" y="1133475"/>
                </a:lnTo>
                <a:cubicBezTo>
                  <a:pt x="1835770" y="1215367"/>
                  <a:pt x="1763075" y="1118995"/>
                  <a:pt x="1828800" y="1171575"/>
                </a:cubicBezTo>
                <a:cubicBezTo>
                  <a:pt x="1837739" y="1178726"/>
                  <a:pt x="1839755" y="1192055"/>
                  <a:pt x="1847850" y="1200150"/>
                </a:cubicBezTo>
                <a:cubicBezTo>
                  <a:pt x="1855945" y="1208245"/>
                  <a:pt x="1867631" y="1211871"/>
                  <a:pt x="1876425" y="1219200"/>
                </a:cubicBezTo>
                <a:cubicBezTo>
                  <a:pt x="1949764" y="1280316"/>
                  <a:pt x="1862629" y="1219527"/>
                  <a:pt x="1933575" y="1266825"/>
                </a:cubicBezTo>
                <a:cubicBezTo>
                  <a:pt x="1979147" y="1335183"/>
                  <a:pt x="1955486" y="1307786"/>
                  <a:pt x="2000250" y="1352550"/>
                </a:cubicBezTo>
                <a:cubicBezTo>
                  <a:pt x="2003425" y="1362075"/>
                  <a:pt x="2005285" y="1372145"/>
                  <a:pt x="2009775" y="1381125"/>
                </a:cubicBezTo>
                <a:cubicBezTo>
                  <a:pt x="2014895" y="1391364"/>
                  <a:pt x="2024176" y="1399239"/>
                  <a:pt x="2028825" y="1409700"/>
                </a:cubicBezTo>
                <a:cubicBezTo>
                  <a:pt x="2036980" y="1428050"/>
                  <a:pt x="2041525" y="1447800"/>
                  <a:pt x="2047875" y="1466850"/>
                </a:cubicBezTo>
                <a:lnTo>
                  <a:pt x="2057400" y="1495425"/>
                </a:lnTo>
                <a:cubicBezTo>
                  <a:pt x="2054225" y="1574800"/>
                  <a:pt x="2055067" y="1654438"/>
                  <a:pt x="2047875" y="1733550"/>
                </a:cubicBezTo>
                <a:cubicBezTo>
                  <a:pt x="2046966" y="1743549"/>
                  <a:pt x="2044374" y="1713007"/>
                  <a:pt x="2038350" y="1704975"/>
                </a:cubicBezTo>
                <a:cubicBezTo>
                  <a:pt x="2034090" y="1699295"/>
                  <a:pt x="2025650" y="1698625"/>
                  <a:pt x="2019300" y="169545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689600" y="4724400"/>
            <a:ext cx="4968882" cy="1574800"/>
          </a:xfrm>
          <a:custGeom>
            <a:avLst/>
            <a:gdLst>
              <a:gd name="connsiteX0" fmla="*/ 0 w 4968882"/>
              <a:gd name="connsiteY0" fmla="*/ 0 h 1574800"/>
              <a:gd name="connsiteX1" fmla="*/ 50800 w 4968882"/>
              <a:gd name="connsiteY1" fmla="*/ 63500 h 1574800"/>
              <a:gd name="connsiteX2" fmla="*/ 88900 w 4968882"/>
              <a:gd name="connsiteY2" fmla="*/ 88900 h 1574800"/>
              <a:gd name="connsiteX3" fmla="*/ 139700 w 4968882"/>
              <a:gd name="connsiteY3" fmla="*/ 165100 h 1574800"/>
              <a:gd name="connsiteX4" fmla="*/ 165100 w 4968882"/>
              <a:gd name="connsiteY4" fmla="*/ 203200 h 1574800"/>
              <a:gd name="connsiteX5" fmla="*/ 203200 w 4968882"/>
              <a:gd name="connsiteY5" fmla="*/ 241300 h 1574800"/>
              <a:gd name="connsiteX6" fmla="*/ 279400 w 4968882"/>
              <a:gd name="connsiteY6" fmla="*/ 292100 h 1574800"/>
              <a:gd name="connsiteX7" fmla="*/ 355600 w 4968882"/>
              <a:gd name="connsiteY7" fmla="*/ 342900 h 1574800"/>
              <a:gd name="connsiteX8" fmla="*/ 393700 w 4968882"/>
              <a:gd name="connsiteY8" fmla="*/ 368300 h 1574800"/>
              <a:gd name="connsiteX9" fmla="*/ 508000 w 4968882"/>
              <a:gd name="connsiteY9" fmla="*/ 406400 h 1574800"/>
              <a:gd name="connsiteX10" fmla="*/ 546100 w 4968882"/>
              <a:gd name="connsiteY10" fmla="*/ 419100 h 1574800"/>
              <a:gd name="connsiteX11" fmla="*/ 635000 w 4968882"/>
              <a:gd name="connsiteY11" fmla="*/ 431800 h 1574800"/>
              <a:gd name="connsiteX12" fmla="*/ 736600 w 4968882"/>
              <a:gd name="connsiteY12" fmla="*/ 457200 h 1574800"/>
              <a:gd name="connsiteX13" fmla="*/ 787400 w 4968882"/>
              <a:gd name="connsiteY13" fmla="*/ 482600 h 1574800"/>
              <a:gd name="connsiteX14" fmla="*/ 927100 w 4968882"/>
              <a:gd name="connsiteY14" fmla="*/ 495300 h 1574800"/>
              <a:gd name="connsiteX15" fmla="*/ 1066800 w 4968882"/>
              <a:gd name="connsiteY15" fmla="*/ 520700 h 1574800"/>
              <a:gd name="connsiteX16" fmla="*/ 1155700 w 4968882"/>
              <a:gd name="connsiteY16" fmla="*/ 533400 h 1574800"/>
              <a:gd name="connsiteX17" fmla="*/ 1638300 w 4968882"/>
              <a:gd name="connsiteY17" fmla="*/ 571500 h 1574800"/>
              <a:gd name="connsiteX18" fmla="*/ 3606800 w 4968882"/>
              <a:gd name="connsiteY18" fmla="*/ 584200 h 1574800"/>
              <a:gd name="connsiteX19" fmla="*/ 3759200 w 4968882"/>
              <a:gd name="connsiteY19" fmla="*/ 596900 h 1574800"/>
              <a:gd name="connsiteX20" fmla="*/ 3810000 w 4968882"/>
              <a:gd name="connsiteY20" fmla="*/ 609600 h 1574800"/>
              <a:gd name="connsiteX21" fmla="*/ 3924300 w 4968882"/>
              <a:gd name="connsiteY21" fmla="*/ 622300 h 1574800"/>
              <a:gd name="connsiteX22" fmla="*/ 3987800 w 4968882"/>
              <a:gd name="connsiteY22" fmla="*/ 635000 h 1574800"/>
              <a:gd name="connsiteX23" fmla="*/ 4089400 w 4968882"/>
              <a:gd name="connsiteY23" fmla="*/ 647700 h 1574800"/>
              <a:gd name="connsiteX24" fmla="*/ 4191000 w 4968882"/>
              <a:gd name="connsiteY24" fmla="*/ 673100 h 1574800"/>
              <a:gd name="connsiteX25" fmla="*/ 4229100 w 4968882"/>
              <a:gd name="connsiteY25" fmla="*/ 685800 h 1574800"/>
              <a:gd name="connsiteX26" fmla="*/ 4305300 w 4968882"/>
              <a:gd name="connsiteY26" fmla="*/ 698500 h 1574800"/>
              <a:gd name="connsiteX27" fmla="*/ 4343400 w 4968882"/>
              <a:gd name="connsiteY27" fmla="*/ 711200 h 1574800"/>
              <a:gd name="connsiteX28" fmla="*/ 4394200 w 4968882"/>
              <a:gd name="connsiteY28" fmla="*/ 723900 h 1574800"/>
              <a:gd name="connsiteX29" fmla="*/ 4470400 w 4968882"/>
              <a:gd name="connsiteY29" fmla="*/ 762000 h 1574800"/>
              <a:gd name="connsiteX30" fmla="*/ 4546600 w 4968882"/>
              <a:gd name="connsiteY30" fmla="*/ 825500 h 1574800"/>
              <a:gd name="connsiteX31" fmla="*/ 4584700 w 4968882"/>
              <a:gd name="connsiteY31" fmla="*/ 850900 h 1574800"/>
              <a:gd name="connsiteX32" fmla="*/ 4648200 w 4968882"/>
              <a:gd name="connsiteY32" fmla="*/ 927100 h 1574800"/>
              <a:gd name="connsiteX33" fmla="*/ 4673600 w 4968882"/>
              <a:gd name="connsiteY33" fmla="*/ 965200 h 1574800"/>
              <a:gd name="connsiteX34" fmla="*/ 4787900 w 4968882"/>
              <a:gd name="connsiteY34" fmla="*/ 1066800 h 1574800"/>
              <a:gd name="connsiteX35" fmla="*/ 4876800 w 4968882"/>
              <a:gd name="connsiteY35" fmla="*/ 1168400 h 1574800"/>
              <a:gd name="connsiteX36" fmla="*/ 4914900 w 4968882"/>
              <a:gd name="connsiteY36" fmla="*/ 1244600 h 1574800"/>
              <a:gd name="connsiteX37" fmla="*/ 4940300 w 4968882"/>
              <a:gd name="connsiteY37" fmla="*/ 1320800 h 1574800"/>
              <a:gd name="connsiteX38" fmla="*/ 4965700 w 4968882"/>
              <a:gd name="connsiteY38" fmla="*/ 1358900 h 1574800"/>
              <a:gd name="connsiteX39" fmla="*/ 4965700 w 4968882"/>
              <a:gd name="connsiteY39" fmla="*/ 157480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968882" h="1574800">
                <a:moveTo>
                  <a:pt x="0" y="0"/>
                </a:moveTo>
                <a:cubicBezTo>
                  <a:pt x="16933" y="21167"/>
                  <a:pt x="31633" y="44333"/>
                  <a:pt x="50800" y="63500"/>
                </a:cubicBezTo>
                <a:cubicBezTo>
                  <a:pt x="61593" y="74293"/>
                  <a:pt x="78849" y="77413"/>
                  <a:pt x="88900" y="88900"/>
                </a:cubicBezTo>
                <a:cubicBezTo>
                  <a:pt x="109002" y="111874"/>
                  <a:pt x="122767" y="139700"/>
                  <a:pt x="139700" y="165100"/>
                </a:cubicBezTo>
                <a:cubicBezTo>
                  <a:pt x="148167" y="177800"/>
                  <a:pt x="154307" y="192407"/>
                  <a:pt x="165100" y="203200"/>
                </a:cubicBezTo>
                <a:cubicBezTo>
                  <a:pt x="177800" y="215900"/>
                  <a:pt x="189023" y="230273"/>
                  <a:pt x="203200" y="241300"/>
                </a:cubicBezTo>
                <a:cubicBezTo>
                  <a:pt x="227297" y="260042"/>
                  <a:pt x="254000" y="275167"/>
                  <a:pt x="279400" y="292100"/>
                </a:cubicBezTo>
                <a:lnTo>
                  <a:pt x="355600" y="342900"/>
                </a:lnTo>
                <a:cubicBezTo>
                  <a:pt x="368300" y="351367"/>
                  <a:pt x="379220" y="363473"/>
                  <a:pt x="393700" y="368300"/>
                </a:cubicBezTo>
                <a:lnTo>
                  <a:pt x="508000" y="406400"/>
                </a:lnTo>
                <a:cubicBezTo>
                  <a:pt x="520700" y="410633"/>
                  <a:pt x="532848" y="417207"/>
                  <a:pt x="546100" y="419100"/>
                </a:cubicBezTo>
                <a:cubicBezTo>
                  <a:pt x="575733" y="423333"/>
                  <a:pt x="605647" y="425929"/>
                  <a:pt x="635000" y="431800"/>
                </a:cubicBezTo>
                <a:cubicBezTo>
                  <a:pt x="669231" y="438646"/>
                  <a:pt x="705376" y="441588"/>
                  <a:pt x="736600" y="457200"/>
                </a:cubicBezTo>
                <a:cubicBezTo>
                  <a:pt x="753533" y="465667"/>
                  <a:pt x="768836" y="478887"/>
                  <a:pt x="787400" y="482600"/>
                </a:cubicBezTo>
                <a:cubicBezTo>
                  <a:pt x="833251" y="491770"/>
                  <a:pt x="880662" y="489837"/>
                  <a:pt x="927100" y="495300"/>
                </a:cubicBezTo>
                <a:cubicBezTo>
                  <a:pt x="999093" y="503770"/>
                  <a:pt x="999425" y="509471"/>
                  <a:pt x="1066800" y="520700"/>
                </a:cubicBezTo>
                <a:cubicBezTo>
                  <a:pt x="1096327" y="525621"/>
                  <a:pt x="1126067" y="529167"/>
                  <a:pt x="1155700" y="533400"/>
                </a:cubicBezTo>
                <a:cubicBezTo>
                  <a:pt x="1328188" y="590896"/>
                  <a:pt x="1251438" y="569004"/>
                  <a:pt x="1638300" y="571500"/>
                </a:cubicBezTo>
                <a:lnTo>
                  <a:pt x="3606800" y="584200"/>
                </a:lnTo>
                <a:cubicBezTo>
                  <a:pt x="3657600" y="588433"/>
                  <a:pt x="3708618" y="590577"/>
                  <a:pt x="3759200" y="596900"/>
                </a:cubicBezTo>
                <a:cubicBezTo>
                  <a:pt x="3776520" y="599065"/>
                  <a:pt x="3792748" y="606946"/>
                  <a:pt x="3810000" y="609600"/>
                </a:cubicBezTo>
                <a:cubicBezTo>
                  <a:pt x="3847889" y="615429"/>
                  <a:pt x="3886351" y="616879"/>
                  <a:pt x="3924300" y="622300"/>
                </a:cubicBezTo>
                <a:cubicBezTo>
                  <a:pt x="3945669" y="625353"/>
                  <a:pt x="3966465" y="631718"/>
                  <a:pt x="3987800" y="635000"/>
                </a:cubicBezTo>
                <a:cubicBezTo>
                  <a:pt x="4021533" y="640190"/>
                  <a:pt x="4055854" y="641410"/>
                  <a:pt x="4089400" y="647700"/>
                </a:cubicBezTo>
                <a:cubicBezTo>
                  <a:pt x="4123711" y="654133"/>
                  <a:pt x="4157882" y="662061"/>
                  <a:pt x="4191000" y="673100"/>
                </a:cubicBezTo>
                <a:cubicBezTo>
                  <a:pt x="4203700" y="677333"/>
                  <a:pt x="4216032" y="682896"/>
                  <a:pt x="4229100" y="685800"/>
                </a:cubicBezTo>
                <a:cubicBezTo>
                  <a:pt x="4254237" y="691386"/>
                  <a:pt x="4280163" y="692914"/>
                  <a:pt x="4305300" y="698500"/>
                </a:cubicBezTo>
                <a:cubicBezTo>
                  <a:pt x="4318368" y="701404"/>
                  <a:pt x="4330528" y="707522"/>
                  <a:pt x="4343400" y="711200"/>
                </a:cubicBezTo>
                <a:cubicBezTo>
                  <a:pt x="4360183" y="715995"/>
                  <a:pt x="4377267" y="719667"/>
                  <a:pt x="4394200" y="723900"/>
                </a:cubicBezTo>
                <a:cubicBezTo>
                  <a:pt x="4503389" y="796693"/>
                  <a:pt x="4365240" y="709420"/>
                  <a:pt x="4470400" y="762000"/>
                </a:cubicBezTo>
                <a:cubicBezTo>
                  <a:pt x="4517698" y="785649"/>
                  <a:pt x="4504469" y="790391"/>
                  <a:pt x="4546600" y="825500"/>
                </a:cubicBezTo>
                <a:cubicBezTo>
                  <a:pt x="4558326" y="835271"/>
                  <a:pt x="4572000" y="842433"/>
                  <a:pt x="4584700" y="850900"/>
                </a:cubicBezTo>
                <a:cubicBezTo>
                  <a:pt x="4647763" y="945495"/>
                  <a:pt x="4566712" y="829314"/>
                  <a:pt x="4648200" y="927100"/>
                </a:cubicBezTo>
                <a:cubicBezTo>
                  <a:pt x="4657971" y="938826"/>
                  <a:pt x="4662807" y="954407"/>
                  <a:pt x="4673600" y="965200"/>
                </a:cubicBezTo>
                <a:cubicBezTo>
                  <a:pt x="4749949" y="1041549"/>
                  <a:pt x="4681231" y="906797"/>
                  <a:pt x="4787900" y="1066800"/>
                </a:cubicBezTo>
                <a:cubicBezTo>
                  <a:pt x="4847167" y="1155700"/>
                  <a:pt x="4813300" y="1126067"/>
                  <a:pt x="4876800" y="1168400"/>
                </a:cubicBezTo>
                <a:cubicBezTo>
                  <a:pt x="4923117" y="1307351"/>
                  <a:pt x="4849248" y="1096884"/>
                  <a:pt x="4914900" y="1244600"/>
                </a:cubicBezTo>
                <a:cubicBezTo>
                  <a:pt x="4925774" y="1269066"/>
                  <a:pt x="4925448" y="1298523"/>
                  <a:pt x="4940300" y="1320800"/>
                </a:cubicBezTo>
                <a:cubicBezTo>
                  <a:pt x="4948767" y="1333500"/>
                  <a:pt x="4964181" y="1343712"/>
                  <a:pt x="4965700" y="1358900"/>
                </a:cubicBezTo>
                <a:cubicBezTo>
                  <a:pt x="4972861" y="1430510"/>
                  <a:pt x="4965700" y="1502833"/>
                  <a:pt x="4965700" y="15748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1485866" y="4330700"/>
            <a:ext cx="6605628" cy="1981200"/>
          </a:xfrm>
          <a:custGeom>
            <a:avLst/>
            <a:gdLst>
              <a:gd name="connsiteX0" fmla="*/ 6578634 w 6605628"/>
              <a:gd name="connsiteY0" fmla="*/ 0 h 1981200"/>
              <a:gd name="connsiteX1" fmla="*/ 6604034 w 6605628"/>
              <a:gd name="connsiteY1" fmla="*/ 63500 h 1981200"/>
              <a:gd name="connsiteX2" fmla="*/ 6591334 w 6605628"/>
              <a:gd name="connsiteY2" fmla="*/ 279400 h 1981200"/>
              <a:gd name="connsiteX3" fmla="*/ 6540534 w 6605628"/>
              <a:gd name="connsiteY3" fmla="*/ 355600 h 1981200"/>
              <a:gd name="connsiteX4" fmla="*/ 6477034 w 6605628"/>
              <a:gd name="connsiteY4" fmla="*/ 419100 h 1981200"/>
              <a:gd name="connsiteX5" fmla="*/ 6451634 w 6605628"/>
              <a:gd name="connsiteY5" fmla="*/ 457200 h 1981200"/>
              <a:gd name="connsiteX6" fmla="*/ 6400834 w 6605628"/>
              <a:gd name="connsiteY6" fmla="*/ 482600 h 1981200"/>
              <a:gd name="connsiteX7" fmla="*/ 6337334 w 6605628"/>
              <a:gd name="connsiteY7" fmla="*/ 520700 h 1981200"/>
              <a:gd name="connsiteX8" fmla="*/ 6261134 w 6605628"/>
              <a:gd name="connsiteY8" fmla="*/ 571500 h 1981200"/>
              <a:gd name="connsiteX9" fmla="*/ 6223034 w 6605628"/>
              <a:gd name="connsiteY9" fmla="*/ 584200 h 1981200"/>
              <a:gd name="connsiteX10" fmla="*/ 6108734 w 6605628"/>
              <a:gd name="connsiteY10" fmla="*/ 635000 h 1981200"/>
              <a:gd name="connsiteX11" fmla="*/ 6019834 w 6605628"/>
              <a:gd name="connsiteY11" fmla="*/ 660400 h 1981200"/>
              <a:gd name="connsiteX12" fmla="*/ 5943634 w 6605628"/>
              <a:gd name="connsiteY12" fmla="*/ 685800 h 1981200"/>
              <a:gd name="connsiteX13" fmla="*/ 5892834 w 6605628"/>
              <a:gd name="connsiteY13" fmla="*/ 698500 h 1981200"/>
              <a:gd name="connsiteX14" fmla="*/ 5791234 w 6605628"/>
              <a:gd name="connsiteY14" fmla="*/ 736600 h 1981200"/>
              <a:gd name="connsiteX15" fmla="*/ 5727734 w 6605628"/>
              <a:gd name="connsiteY15" fmla="*/ 749300 h 1981200"/>
              <a:gd name="connsiteX16" fmla="*/ 5651534 w 6605628"/>
              <a:gd name="connsiteY16" fmla="*/ 774700 h 1981200"/>
              <a:gd name="connsiteX17" fmla="*/ 5613434 w 6605628"/>
              <a:gd name="connsiteY17" fmla="*/ 787400 h 1981200"/>
              <a:gd name="connsiteX18" fmla="*/ 5549934 w 6605628"/>
              <a:gd name="connsiteY18" fmla="*/ 800100 h 1981200"/>
              <a:gd name="connsiteX19" fmla="*/ 5334034 w 6605628"/>
              <a:gd name="connsiteY19" fmla="*/ 838200 h 1981200"/>
              <a:gd name="connsiteX20" fmla="*/ 5283234 w 6605628"/>
              <a:gd name="connsiteY20" fmla="*/ 850900 h 1981200"/>
              <a:gd name="connsiteX21" fmla="*/ 5245134 w 6605628"/>
              <a:gd name="connsiteY21" fmla="*/ 863600 h 1981200"/>
              <a:gd name="connsiteX22" fmla="*/ 4686334 w 6605628"/>
              <a:gd name="connsiteY22" fmla="*/ 889000 h 1981200"/>
              <a:gd name="connsiteX23" fmla="*/ 4559334 w 6605628"/>
              <a:gd name="connsiteY23" fmla="*/ 901700 h 1981200"/>
              <a:gd name="connsiteX24" fmla="*/ 4152934 w 6605628"/>
              <a:gd name="connsiteY24" fmla="*/ 927100 h 1981200"/>
              <a:gd name="connsiteX25" fmla="*/ 4038634 w 6605628"/>
              <a:gd name="connsiteY25" fmla="*/ 939800 h 1981200"/>
              <a:gd name="connsiteX26" fmla="*/ 3378234 w 6605628"/>
              <a:gd name="connsiteY26" fmla="*/ 952500 h 1981200"/>
              <a:gd name="connsiteX27" fmla="*/ 2895634 w 6605628"/>
              <a:gd name="connsiteY27" fmla="*/ 965200 h 1981200"/>
              <a:gd name="connsiteX28" fmla="*/ 2565434 w 6605628"/>
              <a:gd name="connsiteY28" fmla="*/ 990600 h 1981200"/>
              <a:gd name="connsiteX29" fmla="*/ 2451134 w 6605628"/>
              <a:gd name="connsiteY29" fmla="*/ 1003300 h 1981200"/>
              <a:gd name="connsiteX30" fmla="*/ 2070134 w 6605628"/>
              <a:gd name="connsiteY30" fmla="*/ 1016000 h 1981200"/>
              <a:gd name="connsiteX31" fmla="*/ 1879634 w 6605628"/>
              <a:gd name="connsiteY31" fmla="*/ 1028700 h 1981200"/>
              <a:gd name="connsiteX32" fmla="*/ 1676434 w 6605628"/>
              <a:gd name="connsiteY32" fmla="*/ 1054100 h 1981200"/>
              <a:gd name="connsiteX33" fmla="*/ 1447834 w 6605628"/>
              <a:gd name="connsiteY33" fmla="*/ 1066800 h 1981200"/>
              <a:gd name="connsiteX34" fmla="*/ 1346234 w 6605628"/>
              <a:gd name="connsiteY34" fmla="*/ 1092200 h 1981200"/>
              <a:gd name="connsiteX35" fmla="*/ 1308134 w 6605628"/>
              <a:gd name="connsiteY35" fmla="*/ 1104900 h 1981200"/>
              <a:gd name="connsiteX36" fmla="*/ 1193834 w 6605628"/>
              <a:gd name="connsiteY36" fmla="*/ 1117600 h 1981200"/>
              <a:gd name="connsiteX37" fmla="*/ 1117634 w 6605628"/>
              <a:gd name="connsiteY37" fmla="*/ 1130300 h 1981200"/>
              <a:gd name="connsiteX38" fmla="*/ 1028734 w 6605628"/>
              <a:gd name="connsiteY38" fmla="*/ 1143000 h 1981200"/>
              <a:gd name="connsiteX39" fmla="*/ 901734 w 6605628"/>
              <a:gd name="connsiteY39" fmla="*/ 1181100 h 1981200"/>
              <a:gd name="connsiteX40" fmla="*/ 838234 w 6605628"/>
              <a:gd name="connsiteY40" fmla="*/ 1193800 h 1981200"/>
              <a:gd name="connsiteX41" fmla="*/ 762034 w 6605628"/>
              <a:gd name="connsiteY41" fmla="*/ 1219200 h 1981200"/>
              <a:gd name="connsiteX42" fmla="*/ 647734 w 6605628"/>
              <a:gd name="connsiteY42" fmla="*/ 1282700 h 1981200"/>
              <a:gd name="connsiteX43" fmla="*/ 571534 w 6605628"/>
              <a:gd name="connsiteY43" fmla="*/ 1320800 h 1981200"/>
              <a:gd name="connsiteX44" fmla="*/ 533434 w 6605628"/>
              <a:gd name="connsiteY44" fmla="*/ 1346200 h 1981200"/>
              <a:gd name="connsiteX45" fmla="*/ 495334 w 6605628"/>
              <a:gd name="connsiteY45" fmla="*/ 1358900 h 1981200"/>
              <a:gd name="connsiteX46" fmla="*/ 419134 w 6605628"/>
              <a:gd name="connsiteY46" fmla="*/ 1409700 h 1981200"/>
              <a:gd name="connsiteX47" fmla="*/ 381034 w 6605628"/>
              <a:gd name="connsiteY47" fmla="*/ 1435100 h 1981200"/>
              <a:gd name="connsiteX48" fmla="*/ 304834 w 6605628"/>
              <a:gd name="connsiteY48" fmla="*/ 1498600 h 1981200"/>
              <a:gd name="connsiteX49" fmla="*/ 215934 w 6605628"/>
              <a:gd name="connsiteY49" fmla="*/ 1612900 h 1981200"/>
              <a:gd name="connsiteX50" fmla="*/ 190534 w 6605628"/>
              <a:gd name="connsiteY50" fmla="*/ 1651000 h 1981200"/>
              <a:gd name="connsiteX51" fmla="*/ 114334 w 6605628"/>
              <a:gd name="connsiteY51" fmla="*/ 1701800 h 1981200"/>
              <a:gd name="connsiteX52" fmla="*/ 63534 w 6605628"/>
              <a:gd name="connsiteY52" fmla="*/ 1778000 h 1981200"/>
              <a:gd name="connsiteX53" fmla="*/ 25434 w 6605628"/>
              <a:gd name="connsiteY53" fmla="*/ 1892300 h 1981200"/>
              <a:gd name="connsiteX54" fmla="*/ 12734 w 6605628"/>
              <a:gd name="connsiteY54" fmla="*/ 1930400 h 1981200"/>
              <a:gd name="connsiteX55" fmla="*/ 34 w 6605628"/>
              <a:gd name="connsiteY55" fmla="*/ 198120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605628" h="1981200">
                <a:moveTo>
                  <a:pt x="6578634" y="0"/>
                </a:moveTo>
                <a:cubicBezTo>
                  <a:pt x="6587101" y="21167"/>
                  <a:pt x="6602999" y="40726"/>
                  <a:pt x="6604034" y="63500"/>
                </a:cubicBezTo>
                <a:cubicBezTo>
                  <a:pt x="6607307" y="135517"/>
                  <a:pt x="6606648" y="208954"/>
                  <a:pt x="6591334" y="279400"/>
                </a:cubicBezTo>
                <a:cubicBezTo>
                  <a:pt x="6584849" y="309230"/>
                  <a:pt x="6557467" y="330200"/>
                  <a:pt x="6540534" y="355600"/>
                </a:cubicBezTo>
                <a:cubicBezTo>
                  <a:pt x="6506667" y="406400"/>
                  <a:pt x="6527834" y="385233"/>
                  <a:pt x="6477034" y="419100"/>
                </a:cubicBezTo>
                <a:cubicBezTo>
                  <a:pt x="6468567" y="431800"/>
                  <a:pt x="6463360" y="447429"/>
                  <a:pt x="6451634" y="457200"/>
                </a:cubicBezTo>
                <a:cubicBezTo>
                  <a:pt x="6437090" y="469320"/>
                  <a:pt x="6417384" y="473406"/>
                  <a:pt x="6400834" y="482600"/>
                </a:cubicBezTo>
                <a:cubicBezTo>
                  <a:pt x="6379256" y="494588"/>
                  <a:pt x="6358159" y="507448"/>
                  <a:pt x="6337334" y="520700"/>
                </a:cubicBezTo>
                <a:cubicBezTo>
                  <a:pt x="6311580" y="537089"/>
                  <a:pt x="6290094" y="561847"/>
                  <a:pt x="6261134" y="571500"/>
                </a:cubicBezTo>
                <a:cubicBezTo>
                  <a:pt x="6248434" y="575733"/>
                  <a:pt x="6235339" y="578927"/>
                  <a:pt x="6223034" y="584200"/>
                </a:cubicBezTo>
                <a:cubicBezTo>
                  <a:pt x="6145583" y="617393"/>
                  <a:pt x="6197351" y="605461"/>
                  <a:pt x="6108734" y="635000"/>
                </a:cubicBezTo>
                <a:cubicBezTo>
                  <a:pt x="6079496" y="644746"/>
                  <a:pt x="6049290" y="651337"/>
                  <a:pt x="6019834" y="660400"/>
                </a:cubicBezTo>
                <a:cubicBezTo>
                  <a:pt x="5994244" y="668274"/>
                  <a:pt x="5969279" y="678107"/>
                  <a:pt x="5943634" y="685800"/>
                </a:cubicBezTo>
                <a:cubicBezTo>
                  <a:pt x="5926916" y="690816"/>
                  <a:pt x="5909393" y="692980"/>
                  <a:pt x="5892834" y="698500"/>
                </a:cubicBezTo>
                <a:cubicBezTo>
                  <a:pt x="5857873" y="710154"/>
                  <a:pt x="5826904" y="727683"/>
                  <a:pt x="5791234" y="736600"/>
                </a:cubicBezTo>
                <a:cubicBezTo>
                  <a:pt x="5770293" y="741835"/>
                  <a:pt x="5748559" y="743620"/>
                  <a:pt x="5727734" y="749300"/>
                </a:cubicBezTo>
                <a:cubicBezTo>
                  <a:pt x="5701903" y="756345"/>
                  <a:pt x="5676934" y="766233"/>
                  <a:pt x="5651534" y="774700"/>
                </a:cubicBezTo>
                <a:cubicBezTo>
                  <a:pt x="5638834" y="778933"/>
                  <a:pt x="5626561" y="784775"/>
                  <a:pt x="5613434" y="787400"/>
                </a:cubicBezTo>
                <a:cubicBezTo>
                  <a:pt x="5592267" y="791633"/>
                  <a:pt x="5571191" y="796349"/>
                  <a:pt x="5549934" y="800100"/>
                </a:cubicBezTo>
                <a:cubicBezTo>
                  <a:pt x="5471131" y="814006"/>
                  <a:pt x="5408263" y="821705"/>
                  <a:pt x="5334034" y="838200"/>
                </a:cubicBezTo>
                <a:cubicBezTo>
                  <a:pt x="5316995" y="841986"/>
                  <a:pt x="5300017" y="846105"/>
                  <a:pt x="5283234" y="850900"/>
                </a:cubicBezTo>
                <a:cubicBezTo>
                  <a:pt x="5270362" y="854578"/>
                  <a:pt x="5258339" y="861399"/>
                  <a:pt x="5245134" y="863600"/>
                </a:cubicBezTo>
                <a:cubicBezTo>
                  <a:pt x="5088763" y="889662"/>
                  <a:pt x="4762186" y="886833"/>
                  <a:pt x="4686334" y="889000"/>
                </a:cubicBezTo>
                <a:cubicBezTo>
                  <a:pt x="4644001" y="893233"/>
                  <a:pt x="4601770" y="898669"/>
                  <a:pt x="4559334" y="901700"/>
                </a:cubicBezTo>
                <a:cubicBezTo>
                  <a:pt x="4423948" y="911370"/>
                  <a:pt x="4287835" y="912111"/>
                  <a:pt x="4152934" y="927100"/>
                </a:cubicBezTo>
                <a:cubicBezTo>
                  <a:pt x="4114834" y="931333"/>
                  <a:pt x="4076948" y="938544"/>
                  <a:pt x="4038634" y="939800"/>
                </a:cubicBezTo>
                <a:cubicBezTo>
                  <a:pt x="3818578" y="947015"/>
                  <a:pt x="3598354" y="947608"/>
                  <a:pt x="3378234" y="952500"/>
                </a:cubicBezTo>
                <a:lnTo>
                  <a:pt x="2895634" y="965200"/>
                </a:lnTo>
                <a:cubicBezTo>
                  <a:pt x="2566352" y="998128"/>
                  <a:pt x="3026050" y="953751"/>
                  <a:pt x="2565434" y="990600"/>
                </a:cubicBezTo>
                <a:cubicBezTo>
                  <a:pt x="2527222" y="993657"/>
                  <a:pt x="2489418" y="1001337"/>
                  <a:pt x="2451134" y="1003300"/>
                </a:cubicBezTo>
                <a:cubicBezTo>
                  <a:pt x="2324230" y="1009808"/>
                  <a:pt x="2197079" y="1010358"/>
                  <a:pt x="2070134" y="1016000"/>
                </a:cubicBezTo>
                <a:cubicBezTo>
                  <a:pt x="2006556" y="1018826"/>
                  <a:pt x="1943134" y="1024467"/>
                  <a:pt x="1879634" y="1028700"/>
                </a:cubicBezTo>
                <a:cubicBezTo>
                  <a:pt x="1784665" y="1052442"/>
                  <a:pt x="1830792" y="1043809"/>
                  <a:pt x="1676434" y="1054100"/>
                </a:cubicBezTo>
                <a:cubicBezTo>
                  <a:pt x="1600286" y="1059177"/>
                  <a:pt x="1524034" y="1062567"/>
                  <a:pt x="1447834" y="1066800"/>
                </a:cubicBezTo>
                <a:cubicBezTo>
                  <a:pt x="1360743" y="1095830"/>
                  <a:pt x="1468837" y="1061549"/>
                  <a:pt x="1346234" y="1092200"/>
                </a:cubicBezTo>
                <a:cubicBezTo>
                  <a:pt x="1333247" y="1095447"/>
                  <a:pt x="1321339" y="1102699"/>
                  <a:pt x="1308134" y="1104900"/>
                </a:cubicBezTo>
                <a:cubicBezTo>
                  <a:pt x="1270321" y="1111202"/>
                  <a:pt x="1231832" y="1112534"/>
                  <a:pt x="1193834" y="1117600"/>
                </a:cubicBezTo>
                <a:cubicBezTo>
                  <a:pt x="1168310" y="1121003"/>
                  <a:pt x="1143085" y="1126384"/>
                  <a:pt x="1117634" y="1130300"/>
                </a:cubicBezTo>
                <a:cubicBezTo>
                  <a:pt x="1088048" y="1134852"/>
                  <a:pt x="1058367" y="1138767"/>
                  <a:pt x="1028734" y="1143000"/>
                </a:cubicBezTo>
                <a:cubicBezTo>
                  <a:pt x="965417" y="1164106"/>
                  <a:pt x="959315" y="1168304"/>
                  <a:pt x="901734" y="1181100"/>
                </a:cubicBezTo>
                <a:cubicBezTo>
                  <a:pt x="880662" y="1185783"/>
                  <a:pt x="859059" y="1188120"/>
                  <a:pt x="838234" y="1193800"/>
                </a:cubicBezTo>
                <a:cubicBezTo>
                  <a:pt x="812403" y="1200845"/>
                  <a:pt x="762034" y="1219200"/>
                  <a:pt x="762034" y="1219200"/>
                </a:cubicBezTo>
                <a:cubicBezTo>
                  <a:pt x="642455" y="1338779"/>
                  <a:pt x="834212" y="1158382"/>
                  <a:pt x="647734" y="1282700"/>
                </a:cubicBezTo>
                <a:cubicBezTo>
                  <a:pt x="538545" y="1355493"/>
                  <a:pt x="676694" y="1268220"/>
                  <a:pt x="571534" y="1320800"/>
                </a:cubicBezTo>
                <a:cubicBezTo>
                  <a:pt x="557882" y="1327626"/>
                  <a:pt x="547086" y="1339374"/>
                  <a:pt x="533434" y="1346200"/>
                </a:cubicBezTo>
                <a:cubicBezTo>
                  <a:pt x="521460" y="1352187"/>
                  <a:pt x="507036" y="1352399"/>
                  <a:pt x="495334" y="1358900"/>
                </a:cubicBezTo>
                <a:cubicBezTo>
                  <a:pt x="468649" y="1373725"/>
                  <a:pt x="444534" y="1392767"/>
                  <a:pt x="419134" y="1409700"/>
                </a:cubicBezTo>
                <a:cubicBezTo>
                  <a:pt x="406434" y="1418167"/>
                  <a:pt x="391827" y="1424307"/>
                  <a:pt x="381034" y="1435100"/>
                </a:cubicBezTo>
                <a:cubicBezTo>
                  <a:pt x="332141" y="1483993"/>
                  <a:pt x="357878" y="1463237"/>
                  <a:pt x="304834" y="1498600"/>
                </a:cubicBezTo>
                <a:cubicBezTo>
                  <a:pt x="176440" y="1691190"/>
                  <a:pt x="315410" y="1493528"/>
                  <a:pt x="215934" y="1612900"/>
                </a:cubicBezTo>
                <a:cubicBezTo>
                  <a:pt x="206163" y="1624626"/>
                  <a:pt x="202021" y="1640949"/>
                  <a:pt x="190534" y="1651000"/>
                </a:cubicBezTo>
                <a:cubicBezTo>
                  <a:pt x="167560" y="1671102"/>
                  <a:pt x="114334" y="1701800"/>
                  <a:pt x="114334" y="1701800"/>
                </a:cubicBezTo>
                <a:cubicBezTo>
                  <a:pt x="97401" y="1727200"/>
                  <a:pt x="73187" y="1749040"/>
                  <a:pt x="63534" y="1778000"/>
                </a:cubicBezTo>
                <a:lnTo>
                  <a:pt x="25434" y="1892300"/>
                </a:lnTo>
                <a:lnTo>
                  <a:pt x="12734" y="1930400"/>
                </a:lnTo>
                <a:cubicBezTo>
                  <a:pt x="-1305" y="1972516"/>
                  <a:pt x="34" y="1955113"/>
                  <a:pt x="34" y="19812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10782300" y="4787900"/>
            <a:ext cx="774726" cy="1536700"/>
          </a:xfrm>
          <a:custGeom>
            <a:avLst/>
            <a:gdLst>
              <a:gd name="connsiteX0" fmla="*/ 0 w 774726"/>
              <a:gd name="connsiteY0" fmla="*/ 0 h 1536700"/>
              <a:gd name="connsiteX1" fmla="*/ 12700 w 774726"/>
              <a:gd name="connsiteY1" fmla="*/ 63500 h 1536700"/>
              <a:gd name="connsiteX2" fmla="*/ 88900 w 774726"/>
              <a:gd name="connsiteY2" fmla="*/ 177800 h 1536700"/>
              <a:gd name="connsiteX3" fmla="*/ 114300 w 774726"/>
              <a:gd name="connsiteY3" fmla="*/ 215900 h 1536700"/>
              <a:gd name="connsiteX4" fmla="*/ 152400 w 774726"/>
              <a:gd name="connsiteY4" fmla="*/ 292100 h 1536700"/>
              <a:gd name="connsiteX5" fmla="*/ 203200 w 774726"/>
              <a:gd name="connsiteY5" fmla="*/ 368300 h 1536700"/>
              <a:gd name="connsiteX6" fmla="*/ 241300 w 774726"/>
              <a:gd name="connsiteY6" fmla="*/ 444500 h 1536700"/>
              <a:gd name="connsiteX7" fmla="*/ 279400 w 774726"/>
              <a:gd name="connsiteY7" fmla="*/ 482600 h 1536700"/>
              <a:gd name="connsiteX8" fmla="*/ 330200 w 774726"/>
              <a:gd name="connsiteY8" fmla="*/ 558800 h 1536700"/>
              <a:gd name="connsiteX9" fmla="*/ 406400 w 774726"/>
              <a:gd name="connsiteY9" fmla="*/ 673100 h 1536700"/>
              <a:gd name="connsiteX10" fmla="*/ 431800 w 774726"/>
              <a:gd name="connsiteY10" fmla="*/ 711200 h 1536700"/>
              <a:gd name="connsiteX11" fmla="*/ 457200 w 774726"/>
              <a:gd name="connsiteY11" fmla="*/ 749300 h 1536700"/>
              <a:gd name="connsiteX12" fmla="*/ 495300 w 774726"/>
              <a:gd name="connsiteY12" fmla="*/ 774700 h 1536700"/>
              <a:gd name="connsiteX13" fmla="*/ 546100 w 774726"/>
              <a:gd name="connsiteY13" fmla="*/ 850900 h 1536700"/>
              <a:gd name="connsiteX14" fmla="*/ 596900 w 774726"/>
              <a:gd name="connsiteY14" fmla="*/ 927100 h 1536700"/>
              <a:gd name="connsiteX15" fmla="*/ 635000 w 774726"/>
              <a:gd name="connsiteY15" fmla="*/ 1003300 h 1536700"/>
              <a:gd name="connsiteX16" fmla="*/ 647700 w 774726"/>
              <a:gd name="connsiteY16" fmla="*/ 1041400 h 1536700"/>
              <a:gd name="connsiteX17" fmla="*/ 698500 w 774726"/>
              <a:gd name="connsiteY17" fmla="*/ 1117600 h 1536700"/>
              <a:gd name="connsiteX18" fmla="*/ 723900 w 774726"/>
              <a:gd name="connsiteY18" fmla="*/ 1193800 h 1536700"/>
              <a:gd name="connsiteX19" fmla="*/ 749300 w 774726"/>
              <a:gd name="connsiteY19" fmla="*/ 1270000 h 1536700"/>
              <a:gd name="connsiteX20" fmla="*/ 762000 w 774726"/>
              <a:gd name="connsiteY20" fmla="*/ 1308100 h 1536700"/>
              <a:gd name="connsiteX21" fmla="*/ 774700 w 774726"/>
              <a:gd name="connsiteY21" fmla="*/ 15367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74726" h="1536700">
                <a:moveTo>
                  <a:pt x="0" y="0"/>
                </a:moveTo>
                <a:cubicBezTo>
                  <a:pt x="4233" y="21167"/>
                  <a:pt x="3768" y="43849"/>
                  <a:pt x="12700" y="63500"/>
                </a:cubicBezTo>
                <a:lnTo>
                  <a:pt x="88900" y="177800"/>
                </a:lnTo>
                <a:cubicBezTo>
                  <a:pt x="97367" y="190500"/>
                  <a:pt x="109473" y="201420"/>
                  <a:pt x="114300" y="215900"/>
                </a:cubicBezTo>
                <a:cubicBezTo>
                  <a:pt x="146222" y="311665"/>
                  <a:pt x="103161" y="193623"/>
                  <a:pt x="152400" y="292100"/>
                </a:cubicBezTo>
                <a:cubicBezTo>
                  <a:pt x="189159" y="365618"/>
                  <a:pt x="130975" y="296075"/>
                  <a:pt x="203200" y="368300"/>
                </a:cubicBezTo>
                <a:cubicBezTo>
                  <a:pt x="215928" y="406485"/>
                  <a:pt x="213945" y="411674"/>
                  <a:pt x="241300" y="444500"/>
                </a:cubicBezTo>
                <a:cubicBezTo>
                  <a:pt x="252798" y="458298"/>
                  <a:pt x="268373" y="468423"/>
                  <a:pt x="279400" y="482600"/>
                </a:cubicBezTo>
                <a:cubicBezTo>
                  <a:pt x="298142" y="506697"/>
                  <a:pt x="313267" y="533400"/>
                  <a:pt x="330200" y="558800"/>
                </a:cubicBezTo>
                <a:lnTo>
                  <a:pt x="406400" y="673100"/>
                </a:lnTo>
                <a:lnTo>
                  <a:pt x="431800" y="711200"/>
                </a:lnTo>
                <a:cubicBezTo>
                  <a:pt x="440267" y="723900"/>
                  <a:pt x="444500" y="740833"/>
                  <a:pt x="457200" y="749300"/>
                </a:cubicBezTo>
                <a:lnTo>
                  <a:pt x="495300" y="774700"/>
                </a:lnTo>
                <a:cubicBezTo>
                  <a:pt x="525497" y="865292"/>
                  <a:pt x="482679" y="755768"/>
                  <a:pt x="546100" y="850900"/>
                </a:cubicBezTo>
                <a:cubicBezTo>
                  <a:pt x="619618" y="961178"/>
                  <a:pt x="475357" y="805557"/>
                  <a:pt x="596900" y="927100"/>
                </a:cubicBezTo>
                <a:cubicBezTo>
                  <a:pt x="628822" y="1022865"/>
                  <a:pt x="585761" y="904823"/>
                  <a:pt x="635000" y="1003300"/>
                </a:cubicBezTo>
                <a:cubicBezTo>
                  <a:pt x="640987" y="1015274"/>
                  <a:pt x="641199" y="1029698"/>
                  <a:pt x="647700" y="1041400"/>
                </a:cubicBezTo>
                <a:cubicBezTo>
                  <a:pt x="662525" y="1068085"/>
                  <a:pt x="688847" y="1088640"/>
                  <a:pt x="698500" y="1117600"/>
                </a:cubicBezTo>
                <a:lnTo>
                  <a:pt x="723900" y="1193800"/>
                </a:lnTo>
                <a:lnTo>
                  <a:pt x="749300" y="1270000"/>
                </a:lnTo>
                <a:lnTo>
                  <a:pt x="762000" y="1308100"/>
                </a:lnTo>
                <a:cubicBezTo>
                  <a:pt x="775906" y="1502790"/>
                  <a:pt x="774700" y="1426482"/>
                  <a:pt x="774700" y="15367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13258800" y="4305300"/>
            <a:ext cx="2884529" cy="2044700"/>
          </a:xfrm>
          <a:custGeom>
            <a:avLst/>
            <a:gdLst>
              <a:gd name="connsiteX0" fmla="*/ 0 w 2884529"/>
              <a:gd name="connsiteY0" fmla="*/ 0 h 2044700"/>
              <a:gd name="connsiteX1" fmla="*/ 38100 w 2884529"/>
              <a:gd name="connsiteY1" fmla="*/ 101600 h 2044700"/>
              <a:gd name="connsiteX2" fmla="*/ 63500 w 2884529"/>
              <a:gd name="connsiteY2" fmla="*/ 241300 h 2044700"/>
              <a:gd name="connsiteX3" fmla="*/ 76200 w 2884529"/>
              <a:gd name="connsiteY3" fmla="*/ 279400 h 2044700"/>
              <a:gd name="connsiteX4" fmla="*/ 101600 w 2884529"/>
              <a:gd name="connsiteY4" fmla="*/ 381000 h 2044700"/>
              <a:gd name="connsiteX5" fmla="*/ 139700 w 2884529"/>
              <a:gd name="connsiteY5" fmla="*/ 431800 h 2044700"/>
              <a:gd name="connsiteX6" fmla="*/ 190500 w 2884529"/>
              <a:gd name="connsiteY6" fmla="*/ 508000 h 2044700"/>
              <a:gd name="connsiteX7" fmla="*/ 215900 w 2884529"/>
              <a:gd name="connsiteY7" fmla="*/ 546100 h 2044700"/>
              <a:gd name="connsiteX8" fmla="*/ 254000 w 2884529"/>
              <a:gd name="connsiteY8" fmla="*/ 571500 h 2044700"/>
              <a:gd name="connsiteX9" fmla="*/ 317500 w 2884529"/>
              <a:gd name="connsiteY9" fmla="*/ 635000 h 2044700"/>
              <a:gd name="connsiteX10" fmla="*/ 355600 w 2884529"/>
              <a:gd name="connsiteY10" fmla="*/ 673100 h 2044700"/>
              <a:gd name="connsiteX11" fmla="*/ 406400 w 2884529"/>
              <a:gd name="connsiteY11" fmla="*/ 685800 h 2044700"/>
              <a:gd name="connsiteX12" fmla="*/ 482600 w 2884529"/>
              <a:gd name="connsiteY12" fmla="*/ 723900 h 2044700"/>
              <a:gd name="connsiteX13" fmla="*/ 571500 w 2884529"/>
              <a:gd name="connsiteY13" fmla="*/ 762000 h 2044700"/>
              <a:gd name="connsiteX14" fmla="*/ 622300 w 2884529"/>
              <a:gd name="connsiteY14" fmla="*/ 774700 h 2044700"/>
              <a:gd name="connsiteX15" fmla="*/ 774700 w 2884529"/>
              <a:gd name="connsiteY15" fmla="*/ 812800 h 2044700"/>
              <a:gd name="connsiteX16" fmla="*/ 914400 w 2884529"/>
              <a:gd name="connsiteY16" fmla="*/ 850900 h 2044700"/>
              <a:gd name="connsiteX17" fmla="*/ 1320800 w 2884529"/>
              <a:gd name="connsiteY17" fmla="*/ 876300 h 2044700"/>
              <a:gd name="connsiteX18" fmla="*/ 1701800 w 2884529"/>
              <a:gd name="connsiteY18" fmla="*/ 901700 h 2044700"/>
              <a:gd name="connsiteX19" fmla="*/ 1879600 w 2884529"/>
              <a:gd name="connsiteY19" fmla="*/ 914400 h 2044700"/>
              <a:gd name="connsiteX20" fmla="*/ 1930400 w 2884529"/>
              <a:gd name="connsiteY20" fmla="*/ 927100 h 2044700"/>
              <a:gd name="connsiteX21" fmla="*/ 2032000 w 2884529"/>
              <a:gd name="connsiteY21" fmla="*/ 939800 h 2044700"/>
              <a:gd name="connsiteX22" fmla="*/ 2108200 w 2884529"/>
              <a:gd name="connsiteY22" fmla="*/ 965200 h 2044700"/>
              <a:gd name="connsiteX23" fmla="*/ 2273300 w 2884529"/>
              <a:gd name="connsiteY23" fmla="*/ 990600 h 2044700"/>
              <a:gd name="connsiteX24" fmla="*/ 2476500 w 2884529"/>
              <a:gd name="connsiteY24" fmla="*/ 1016000 h 2044700"/>
              <a:gd name="connsiteX25" fmla="*/ 2527300 w 2884529"/>
              <a:gd name="connsiteY25" fmla="*/ 1028700 h 2044700"/>
              <a:gd name="connsiteX26" fmla="*/ 2603500 w 2884529"/>
              <a:gd name="connsiteY26" fmla="*/ 1054100 h 2044700"/>
              <a:gd name="connsiteX27" fmla="*/ 2692400 w 2884529"/>
              <a:gd name="connsiteY27" fmla="*/ 1143000 h 2044700"/>
              <a:gd name="connsiteX28" fmla="*/ 2730500 w 2884529"/>
              <a:gd name="connsiteY28" fmla="*/ 1181100 h 2044700"/>
              <a:gd name="connsiteX29" fmla="*/ 2794000 w 2884529"/>
              <a:gd name="connsiteY29" fmla="*/ 1295400 h 2044700"/>
              <a:gd name="connsiteX30" fmla="*/ 2832100 w 2884529"/>
              <a:gd name="connsiteY30" fmla="*/ 1409700 h 2044700"/>
              <a:gd name="connsiteX31" fmla="*/ 2844800 w 2884529"/>
              <a:gd name="connsiteY31" fmla="*/ 1447800 h 2044700"/>
              <a:gd name="connsiteX32" fmla="*/ 2857500 w 2884529"/>
              <a:gd name="connsiteY32" fmla="*/ 1536700 h 2044700"/>
              <a:gd name="connsiteX33" fmla="*/ 2870200 w 2884529"/>
              <a:gd name="connsiteY33" fmla="*/ 1663700 h 2044700"/>
              <a:gd name="connsiteX34" fmla="*/ 2882900 w 2884529"/>
              <a:gd name="connsiteY34" fmla="*/ 1714500 h 2044700"/>
              <a:gd name="connsiteX35" fmla="*/ 2882900 w 2884529"/>
              <a:gd name="connsiteY35" fmla="*/ 2044700 h 204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884529" h="2044700">
                <a:moveTo>
                  <a:pt x="0" y="0"/>
                </a:moveTo>
                <a:cubicBezTo>
                  <a:pt x="4944" y="12360"/>
                  <a:pt x="33123" y="79202"/>
                  <a:pt x="38100" y="101600"/>
                </a:cubicBezTo>
                <a:cubicBezTo>
                  <a:pt x="60746" y="203506"/>
                  <a:pt x="40388" y="148850"/>
                  <a:pt x="63500" y="241300"/>
                </a:cubicBezTo>
                <a:cubicBezTo>
                  <a:pt x="66747" y="254287"/>
                  <a:pt x="72953" y="266413"/>
                  <a:pt x="76200" y="279400"/>
                </a:cubicBezTo>
                <a:cubicBezTo>
                  <a:pt x="80845" y="297981"/>
                  <a:pt x="88698" y="358421"/>
                  <a:pt x="101600" y="381000"/>
                </a:cubicBezTo>
                <a:cubicBezTo>
                  <a:pt x="112102" y="399378"/>
                  <a:pt x="127562" y="414460"/>
                  <a:pt x="139700" y="431800"/>
                </a:cubicBezTo>
                <a:cubicBezTo>
                  <a:pt x="157206" y="456809"/>
                  <a:pt x="173567" y="482600"/>
                  <a:pt x="190500" y="508000"/>
                </a:cubicBezTo>
                <a:cubicBezTo>
                  <a:pt x="198967" y="520700"/>
                  <a:pt x="203200" y="537633"/>
                  <a:pt x="215900" y="546100"/>
                </a:cubicBezTo>
                <a:lnTo>
                  <a:pt x="254000" y="571500"/>
                </a:lnTo>
                <a:cubicBezTo>
                  <a:pt x="300567" y="641350"/>
                  <a:pt x="254000" y="582083"/>
                  <a:pt x="317500" y="635000"/>
                </a:cubicBezTo>
                <a:cubicBezTo>
                  <a:pt x="331298" y="646498"/>
                  <a:pt x="340006" y="664189"/>
                  <a:pt x="355600" y="673100"/>
                </a:cubicBezTo>
                <a:cubicBezTo>
                  <a:pt x="370755" y="681760"/>
                  <a:pt x="389467" y="681567"/>
                  <a:pt x="406400" y="685800"/>
                </a:cubicBezTo>
                <a:cubicBezTo>
                  <a:pt x="479619" y="734613"/>
                  <a:pt x="408988" y="692352"/>
                  <a:pt x="482600" y="723900"/>
                </a:cubicBezTo>
                <a:cubicBezTo>
                  <a:pt x="550333" y="752929"/>
                  <a:pt x="511932" y="744981"/>
                  <a:pt x="571500" y="762000"/>
                </a:cubicBezTo>
                <a:cubicBezTo>
                  <a:pt x="588283" y="766795"/>
                  <a:pt x="605741" y="769180"/>
                  <a:pt x="622300" y="774700"/>
                </a:cubicBezTo>
                <a:cubicBezTo>
                  <a:pt x="745546" y="815782"/>
                  <a:pt x="621276" y="790882"/>
                  <a:pt x="774700" y="812800"/>
                </a:cubicBezTo>
                <a:cubicBezTo>
                  <a:pt x="815957" y="826552"/>
                  <a:pt x="877940" y="848296"/>
                  <a:pt x="914400" y="850900"/>
                </a:cubicBezTo>
                <a:cubicBezTo>
                  <a:pt x="1168324" y="869037"/>
                  <a:pt x="1032874" y="860304"/>
                  <a:pt x="1320800" y="876300"/>
                </a:cubicBezTo>
                <a:cubicBezTo>
                  <a:pt x="1531603" y="902650"/>
                  <a:pt x="1342706" y="881750"/>
                  <a:pt x="1701800" y="901700"/>
                </a:cubicBezTo>
                <a:cubicBezTo>
                  <a:pt x="1761126" y="904996"/>
                  <a:pt x="1820333" y="910167"/>
                  <a:pt x="1879600" y="914400"/>
                </a:cubicBezTo>
                <a:cubicBezTo>
                  <a:pt x="1896533" y="918633"/>
                  <a:pt x="1913183" y="924231"/>
                  <a:pt x="1930400" y="927100"/>
                </a:cubicBezTo>
                <a:cubicBezTo>
                  <a:pt x="1964066" y="932711"/>
                  <a:pt x="1998627" y="932649"/>
                  <a:pt x="2032000" y="939800"/>
                </a:cubicBezTo>
                <a:cubicBezTo>
                  <a:pt x="2058180" y="945410"/>
                  <a:pt x="2081790" y="960798"/>
                  <a:pt x="2108200" y="965200"/>
                </a:cubicBezTo>
                <a:cubicBezTo>
                  <a:pt x="2180189" y="977198"/>
                  <a:pt x="2198128" y="980795"/>
                  <a:pt x="2273300" y="990600"/>
                </a:cubicBezTo>
                <a:cubicBezTo>
                  <a:pt x="2340987" y="999429"/>
                  <a:pt x="2410278" y="999444"/>
                  <a:pt x="2476500" y="1016000"/>
                </a:cubicBezTo>
                <a:cubicBezTo>
                  <a:pt x="2493433" y="1020233"/>
                  <a:pt x="2510582" y="1023684"/>
                  <a:pt x="2527300" y="1028700"/>
                </a:cubicBezTo>
                <a:cubicBezTo>
                  <a:pt x="2552945" y="1036393"/>
                  <a:pt x="2603500" y="1054100"/>
                  <a:pt x="2603500" y="1054100"/>
                </a:cubicBezTo>
                <a:lnTo>
                  <a:pt x="2692400" y="1143000"/>
                </a:lnTo>
                <a:lnTo>
                  <a:pt x="2730500" y="1181100"/>
                </a:lnTo>
                <a:cubicBezTo>
                  <a:pt x="2761580" y="1274339"/>
                  <a:pt x="2736968" y="1238368"/>
                  <a:pt x="2794000" y="1295400"/>
                </a:cubicBezTo>
                <a:lnTo>
                  <a:pt x="2832100" y="1409700"/>
                </a:lnTo>
                <a:lnTo>
                  <a:pt x="2844800" y="1447800"/>
                </a:lnTo>
                <a:cubicBezTo>
                  <a:pt x="2849033" y="1477433"/>
                  <a:pt x="2854002" y="1506971"/>
                  <a:pt x="2857500" y="1536700"/>
                </a:cubicBezTo>
                <a:cubicBezTo>
                  <a:pt x="2862471" y="1578953"/>
                  <a:pt x="2864183" y="1621583"/>
                  <a:pt x="2870200" y="1663700"/>
                </a:cubicBezTo>
                <a:cubicBezTo>
                  <a:pt x="2872668" y="1680979"/>
                  <a:pt x="2882319" y="1697055"/>
                  <a:pt x="2882900" y="1714500"/>
                </a:cubicBezTo>
                <a:cubicBezTo>
                  <a:pt x="2886567" y="1824506"/>
                  <a:pt x="2882900" y="1934633"/>
                  <a:pt x="2882900" y="20447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14287500" y="4572000"/>
            <a:ext cx="317500" cy="1727200"/>
          </a:xfrm>
          <a:custGeom>
            <a:avLst/>
            <a:gdLst>
              <a:gd name="connsiteX0" fmla="*/ 317500 w 317500"/>
              <a:gd name="connsiteY0" fmla="*/ 0 h 1727200"/>
              <a:gd name="connsiteX1" fmla="*/ 304800 w 317500"/>
              <a:gd name="connsiteY1" fmla="*/ 203200 h 1727200"/>
              <a:gd name="connsiteX2" fmla="*/ 241300 w 317500"/>
              <a:gd name="connsiteY2" fmla="*/ 317500 h 1727200"/>
              <a:gd name="connsiteX3" fmla="*/ 165100 w 317500"/>
              <a:gd name="connsiteY3" fmla="*/ 393700 h 1727200"/>
              <a:gd name="connsiteX4" fmla="*/ 139700 w 317500"/>
              <a:gd name="connsiteY4" fmla="*/ 444500 h 1727200"/>
              <a:gd name="connsiteX5" fmla="*/ 101600 w 317500"/>
              <a:gd name="connsiteY5" fmla="*/ 571500 h 1727200"/>
              <a:gd name="connsiteX6" fmla="*/ 88900 w 317500"/>
              <a:gd name="connsiteY6" fmla="*/ 609600 h 1727200"/>
              <a:gd name="connsiteX7" fmla="*/ 63500 w 317500"/>
              <a:gd name="connsiteY7" fmla="*/ 762000 h 1727200"/>
              <a:gd name="connsiteX8" fmla="*/ 50800 w 317500"/>
              <a:gd name="connsiteY8" fmla="*/ 1092200 h 1727200"/>
              <a:gd name="connsiteX9" fmla="*/ 38100 w 317500"/>
              <a:gd name="connsiteY9" fmla="*/ 1155700 h 1727200"/>
              <a:gd name="connsiteX10" fmla="*/ 0 w 317500"/>
              <a:gd name="connsiteY10" fmla="*/ 1295400 h 1727200"/>
              <a:gd name="connsiteX11" fmla="*/ 12700 w 317500"/>
              <a:gd name="connsiteY11" fmla="*/ 1574800 h 1727200"/>
              <a:gd name="connsiteX12" fmla="*/ 25400 w 317500"/>
              <a:gd name="connsiteY12" fmla="*/ 1625600 h 1727200"/>
              <a:gd name="connsiteX13" fmla="*/ 25400 w 317500"/>
              <a:gd name="connsiteY13" fmla="*/ 172720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7500" h="1727200">
                <a:moveTo>
                  <a:pt x="317500" y="0"/>
                </a:moveTo>
                <a:cubicBezTo>
                  <a:pt x="313267" y="67733"/>
                  <a:pt x="311904" y="135707"/>
                  <a:pt x="304800" y="203200"/>
                </a:cubicBezTo>
                <a:cubicBezTo>
                  <a:pt x="301042" y="238898"/>
                  <a:pt x="257121" y="301679"/>
                  <a:pt x="241300" y="317500"/>
                </a:cubicBezTo>
                <a:cubicBezTo>
                  <a:pt x="215900" y="342900"/>
                  <a:pt x="181164" y="361571"/>
                  <a:pt x="165100" y="393700"/>
                </a:cubicBezTo>
                <a:cubicBezTo>
                  <a:pt x="156633" y="410633"/>
                  <a:pt x="146731" y="426922"/>
                  <a:pt x="139700" y="444500"/>
                </a:cubicBezTo>
                <a:cubicBezTo>
                  <a:pt x="109519" y="519952"/>
                  <a:pt x="120312" y="506008"/>
                  <a:pt x="101600" y="571500"/>
                </a:cubicBezTo>
                <a:cubicBezTo>
                  <a:pt x="97922" y="584372"/>
                  <a:pt x="91525" y="596473"/>
                  <a:pt x="88900" y="609600"/>
                </a:cubicBezTo>
                <a:cubicBezTo>
                  <a:pt x="78800" y="660101"/>
                  <a:pt x="63500" y="762000"/>
                  <a:pt x="63500" y="762000"/>
                </a:cubicBezTo>
                <a:cubicBezTo>
                  <a:pt x="59267" y="872067"/>
                  <a:pt x="57892" y="982280"/>
                  <a:pt x="50800" y="1092200"/>
                </a:cubicBezTo>
                <a:cubicBezTo>
                  <a:pt x="49410" y="1113741"/>
                  <a:pt x="42954" y="1134667"/>
                  <a:pt x="38100" y="1155700"/>
                </a:cubicBezTo>
                <a:cubicBezTo>
                  <a:pt x="16615" y="1248802"/>
                  <a:pt x="20993" y="1232422"/>
                  <a:pt x="0" y="1295400"/>
                </a:cubicBezTo>
                <a:cubicBezTo>
                  <a:pt x="4233" y="1388533"/>
                  <a:pt x="5550" y="1481845"/>
                  <a:pt x="12700" y="1574800"/>
                </a:cubicBezTo>
                <a:cubicBezTo>
                  <a:pt x="14039" y="1592203"/>
                  <a:pt x="23950" y="1608206"/>
                  <a:pt x="25400" y="1625600"/>
                </a:cubicBezTo>
                <a:cubicBezTo>
                  <a:pt x="28212" y="1659350"/>
                  <a:pt x="25400" y="1693333"/>
                  <a:pt x="25400" y="17272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38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17435" y="759904"/>
            <a:ext cx="16993376" cy="1175958"/>
            <a:chOff x="223100" y="304800"/>
            <a:chExt cx="11027174" cy="783246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93884" y="411564"/>
              <a:ext cx="10156390" cy="676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Đ, S ?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72207" y="2726352"/>
            <a:ext cx="80097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a)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16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15</a:t>
            </a:r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2207" y="3923496"/>
            <a:ext cx="75525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c)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18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17</a:t>
            </a:r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2207" y="5218867"/>
            <a:ext cx="75525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0.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0" y="2709862"/>
            <a:ext cx="784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16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17.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01200" y="4005262"/>
            <a:ext cx="81096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18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19</a:t>
            </a:r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601200" y="5291375"/>
            <a:ext cx="784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sz="4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2</a:t>
            </a:r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144607" y="2630995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144607" y="3876793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144607" y="5162906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7244818" y="2564903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7244818" y="3876793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7244818" y="5162906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144607" y="2653872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178310" y="3876793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</a:t>
            </a:r>
            <a:endParaRPr lang="en-US" sz="4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7244818" y="3860303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253611" y="5218867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144607" y="5152719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7244818" y="2666783"/>
            <a:ext cx="914400" cy="91440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</a:t>
            </a:r>
            <a:endParaRPr lang="en-US" sz="4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00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8253" y="728662"/>
            <a:ext cx="16401028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23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           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Toán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</a:p>
          <a:p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      </a:t>
            </a:r>
            <a:r>
              <a:rPr lang="en-US" sz="62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6200" u="sng" dirty="0" smtClean="0">
                <a:solidFill>
                  <a:schemeClr val="bg1"/>
                </a:solidFill>
                <a:latin typeface="HP001 4 hàng Bold" pitchFamily="34" charset="0"/>
              </a:rPr>
              <a:t>: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Tia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.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liền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trước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,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liền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sau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</a:p>
          <a:p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   </a:t>
            </a:r>
            <a:r>
              <a:rPr lang="en-US" sz="62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6200" u="sng" dirty="0" smtClean="0">
                <a:solidFill>
                  <a:schemeClr val="bg1"/>
                </a:solidFill>
                <a:latin typeface="HP001 4 hàng Bold" pitchFamily="34" charset="0"/>
              </a:rPr>
              <a:t> 4.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Viết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: </a:t>
            </a:r>
          </a:p>
          <a:p>
            <a:pPr marL="742950" indent="-742950">
              <a:buAutoNum type="alphaLcPeriod"/>
            </a:pP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liền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trước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của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21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là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…….</a:t>
            </a:r>
          </a:p>
          <a:p>
            <a:pPr marL="742950" indent="-742950">
              <a:buAutoNum type="alphaLcPeriod"/>
            </a:pP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liền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sau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của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89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là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6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6200" dirty="0" smtClean="0">
                <a:solidFill>
                  <a:schemeClr val="bg1"/>
                </a:solidFill>
                <a:latin typeface="HP001 4 hàng Bold" pitchFamily="34" charset="0"/>
              </a:rPr>
              <a:t> ……</a:t>
            </a:r>
            <a:endParaRPr lang="en-US" sz="62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70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</TotalTime>
  <Words>416</Words>
  <Application>Microsoft Office PowerPoint</Application>
  <PresentationFormat>Custom</PresentationFormat>
  <Paragraphs>138</Paragraphs>
  <Slides>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Quynh Chi</dc:creator>
  <cp:lastModifiedBy>DELL</cp:lastModifiedBy>
  <cp:revision>130</cp:revision>
  <dcterms:created xsi:type="dcterms:W3CDTF">2020-04-19T13:18:56Z</dcterms:created>
  <dcterms:modified xsi:type="dcterms:W3CDTF">2021-09-23T03:44:39Z</dcterms:modified>
</cp:coreProperties>
</file>