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05" r:id="rId2"/>
  </p:sldIdLst>
  <p:sldSz cx="12192000" cy="6858000"/>
  <p:notesSz cx="6858000" cy="9144000"/>
  <p:embeddedFontLst>
    <p:embeddedFont>
      <p:font typeface="HP001 4 hàng bold" pitchFamily="34" charset="0"/>
      <p:bold r:id="rId3"/>
    </p:embeddedFont>
    <p:embeddedFont>
      <p:font typeface="Calibri" pitchFamily="34" charset="0"/>
      <p:regular r:id="rId4"/>
      <p:bold r:id="rId5"/>
      <p:italic r:id="rId6"/>
      <p:boldItalic r:id="rId7"/>
    </p:embeddedFont>
    <p:embeddedFont>
      <p:font typeface="Calibri Light" charset="0"/>
      <p:regular r:id="rId8"/>
      <p: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í Dũng" initials="tD" lastIdx="2" clrIdx="0">
    <p:extLst>
      <p:ext uri="{19B8F6BF-5375-455C-9EA6-DF929625EA0E}">
        <p15:presenceInfo xmlns="" xmlns:p15="http://schemas.microsoft.com/office/powerpoint/2012/main" userId="0fad8500100d708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CC00"/>
    <a:srgbClr val="FF00FF"/>
    <a:srgbClr val="FFFFFF"/>
    <a:srgbClr val="EFAB58"/>
    <a:srgbClr val="79C177"/>
    <a:srgbClr val="C6EAFA"/>
    <a:srgbClr val="BFDCEA"/>
    <a:srgbClr val="43C8F5"/>
    <a:srgbClr val="FFDE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4660"/>
  </p:normalViewPr>
  <p:slideViewPr>
    <p:cSldViewPr snapToGrid="0">
      <p:cViewPr>
        <p:scale>
          <a:sx n="80" d="100"/>
          <a:sy n="80" d="100"/>
        </p:scale>
        <p:origin x="-18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presProps" Target="presProps.xml"/><Relationship Id="rId5" Type="http://schemas.openxmlformats.org/officeDocument/2006/relationships/font" Target="fonts/font3.fntdata"/><Relationship Id="rId10" Type="http://schemas.openxmlformats.org/officeDocument/2006/relationships/commentAuthors" Target="commentAuthor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14/09/2021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255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14/09/2021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8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14/09/2021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4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14/09/2021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042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14/09/2021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064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14/09/2021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342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14/09/2021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374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14/09/2021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787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14/09/2021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128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14/09/2021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846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14/09/2021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600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A46AF-7D0F-4C16-82C1-4DD7208CA46A}" type="datetimeFigureOut">
              <a:rPr lang="en-US" smtClean="0"/>
              <a:t>14/09/2021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56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9159" y="545036"/>
            <a:ext cx="88208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ba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4000" dirty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14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2021 </a:t>
            </a:r>
            <a:endParaRPr lang="en-US" sz="40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6265" y="1805048"/>
            <a:ext cx="11208453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  <a:latin typeface="HP001 4 hàng bold" pitchFamily="34" charset="0"/>
              </a:rPr>
              <a:t>   </a:t>
            </a:r>
            <a:r>
              <a:rPr lang="en-US" sz="9600" b="1" dirty="0" err="1" smtClean="0">
                <a:solidFill>
                  <a:srgbClr val="FF0000"/>
                </a:solidFill>
                <a:latin typeface="HP001 4 hàng bold" pitchFamily="34" charset="0"/>
              </a:rPr>
              <a:t>Buổi</a:t>
            </a:r>
            <a:r>
              <a:rPr lang="en-US" sz="9600" b="1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HP001 4 hàng bold" pitchFamily="34" charset="0"/>
              </a:rPr>
              <a:t>Gặp</a:t>
            </a:r>
            <a:r>
              <a:rPr lang="en-US" sz="9600" b="1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HP001 4 hàng bold" pitchFamily="34" charset="0"/>
              </a:rPr>
              <a:t>M</a:t>
            </a:r>
            <a:r>
              <a:rPr lang="en-US" sz="9600" b="1" dirty="0" err="1" smtClean="0">
                <a:solidFill>
                  <a:srgbClr val="FF0000"/>
                </a:solidFill>
                <a:latin typeface="HP001 4 hàng bold" pitchFamily="34" charset="0"/>
              </a:rPr>
              <a:t>ặt</a:t>
            </a:r>
            <a:r>
              <a:rPr lang="en-US" sz="9600" b="1" dirty="0" smtClean="0">
                <a:solidFill>
                  <a:srgbClr val="FF0000"/>
                </a:solidFill>
                <a:latin typeface="HP001 4 hàng bold" pitchFamily="34" charset="0"/>
              </a:rPr>
              <a:t>   </a:t>
            </a:r>
            <a:endParaRPr lang="en-US" sz="9600" b="1" dirty="0" smtClean="0">
              <a:solidFill>
                <a:srgbClr val="FF0000"/>
              </a:solidFill>
              <a:latin typeface="HP001 4 hàng bold" pitchFamily="34" charset="0"/>
            </a:endParaRPr>
          </a:p>
          <a:p>
            <a:r>
              <a:rPr lang="en-US" sz="6600" b="1" dirty="0" smtClean="0">
                <a:solidFill>
                  <a:srgbClr val="FF0000"/>
                </a:solidFill>
                <a:latin typeface="HP001 4 hàng bold" pitchFamily="34" charset="0"/>
              </a:rPr>
              <a:t>        </a:t>
            </a:r>
            <a:r>
              <a:rPr lang="en-US" sz="6600" b="1" dirty="0" smtClean="0">
                <a:solidFill>
                  <a:srgbClr val="FF0000"/>
                </a:solidFill>
                <a:latin typeface="HP001 4 hàng bold" pitchFamily="34" charset="0"/>
              </a:rPr>
              <a:t>               </a:t>
            </a:r>
            <a:r>
              <a:rPr lang="en-US" sz="6600" b="1" dirty="0" err="1" smtClean="0">
                <a:solidFill>
                  <a:srgbClr val="FF0000"/>
                </a:solidFill>
                <a:latin typeface="HP001 4 hàng bold" pitchFamily="34" charset="0"/>
              </a:rPr>
              <a:t>Lớp</a:t>
            </a:r>
            <a:r>
              <a:rPr lang="en-US" sz="6600" b="1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  <a:r>
              <a:rPr lang="en-US" sz="6600" b="1" dirty="0" smtClean="0">
                <a:solidFill>
                  <a:srgbClr val="FF0000"/>
                </a:solidFill>
                <a:latin typeface="HP001 4 hàng bold" pitchFamily="34" charset="0"/>
              </a:rPr>
              <a:t>2D</a:t>
            </a:r>
          </a:p>
          <a:p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         </a:t>
            </a:r>
            <a:endParaRPr lang="en-US" sz="4400" dirty="0" smtClean="0">
              <a:solidFill>
                <a:srgbClr val="FF0000"/>
              </a:solidFill>
              <a:latin typeface="HP001 4 hàng bold" pitchFamily="34" charset="0"/>
            </a:endParaRPr>
          </a:p>
          <a:p>
            <a:r>
              <a:rPr lang="en-US" sz="4400" smtClean="0">
                <a:solidFill>
                  <a:srgbClr val="FF0000"/>
                </a:solidFill>
                <a:latin typeface="HP001 4 hàng bold" pitchFamily="34" charset="0"/>
              </a:rPr>
              <a:t>          </a:t>
            </a:r>
            <a:r>
              <a:rPr lang="en-US" sz="4400" u="sng" smtClean="0">
                <a:solidFill>
                  <a:srgbClr val="FFFF00"/>
                </a:solidFill>
                <a:latin typeface="HP001 4 hàng bold" pitchFamily="34" charset="0"/>
              </a:rPr>
              <a:t>Giáo</a:t>
            </a:r>
            <a:r>
              <a:rPr lang="en-US" sz="4400" u="sng" dirty="0" smtClean="0">
                <a:solidFill>
                  <a:srgbClr val="FFFF00"/>
                </a:solidFill>
                <a:latin typeface="HP001 4 hàng bold" pitchFamily="34" charset="0"/>
              </a:rPr>
              <a:t> </a:t>
            </a:r>
            <a:r>
              <a:rPr lang="en-US" sz="4400" u="sng" dirty="0" err="1" smtClean="0">
                <a:solidFill>
                  <a:srgbClr val="FFFF00"/>
                </a:solidFill>
                <a:latin typeface="HP001 4 hàng bold" pitchFamily="34" charset="0"/>
              </a:rPr>
              <a:t>viên</a:t>
            </a:r>
            <a:r>
              <a:rPr lang="en-US" sz="4400" u="sng" dirty="0" smtClean="0">
                <a:solidFill>
                  <a:srgbClr val="FFFF00"/>
                </a:solidFill>
                <a:latin typeface="HP001 4 hàng bold" pitchFamily="34" charset="0"/>
              </a:rPr>
              <a:t> </a:t>
            </a:r>
            <a:r>
              <a:rPr lang="en-US" sz="4400" dirty="0" smtClean="0">
                <a:solidFill>
                  <a:srgbClr val="FFFF00"/>
                </a:solidFill>
                <a:latin typeface="HP001 4 hàng bold" pitchFamily="34" charset="0"/>
              </a:rPr>
              <a:t>: </a:t>
            </a:r>
            <a:r>
              <a:rPr lang="en-US" sz="4400" dirty="0" err="1" smtClean="0">
                <a:solidFill>
                  <a:srgbClr val="FFFF00"/>
                </a:solidFill>
                <a:latin typeface="HP001 4 hàng bold" pitchFamily="34" charset="0"/>
              </a:rPr>
              <a:t>Lê</a:t>
            </a:r>
            <a:r>
              <a:rPr lang="en-US" sz="4400" dirty="0" smtClean="0">
                <a:solidFill>
                  <a:srgbClr val="FFFF00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HP001 4 hàng bold" pitchFamily="34" charset="0"/>
              </a:rPr>
              <a:t>Thị</a:t>
            </a:r>
            <a:r>
              <a:rPr lang="en-US" sz="4400" dirty="0" smtClean="0">
                <a:solidFill>
                  <a:srgbClr val="FFFF00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HP001 4 hàng bold" pitchFamily="34" charset="0"/>
              </a:rPr>
              <a:t>Huyến</a:t>
            </a:r>
            <a:endParaRPr lang="en-US" sz="4400" dirty="0">
              <a:solidFill>
                <a:srgbClr val="FFFF00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83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</TotalTime>
  <Words>23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HP001 4 hàng bold</vt:lpstr>
      <vt:lpstr>Calibri</vt:lpstr>
      <vt:lpstr>Calibri Light</vt:lpstr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DELL</cp:lastModifiedBy>
  <cp:revision>693</cp:revision>
  <dcterms:created xsi:type="dcterms:W3CDTF">2020-10-25T22:14:19Z</dcterms:created>
  <dcterms:modified xsi:type="dcterms:W3CDTF">2021-09-14T11:55:14Z</dcterms:modified>
</cp:coreProperties>
</file>