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18"/>
  </p:notesMasterIdLst>
  <p:sldIdLst>
    <p:sldId id="607" r:id="rId2"/>
    <p:sldId id="584" r:id="rId3"/>
    <p:sldId id="570" r:id="rId4"/>
    <p:sldId id="585" r:id="rId5"/>
    <p:sldId id="602" r:id="rId6"/>
    <p:sldId id="608" r:id="rId7"/>
    <p:sldId id="609" r:id="rId8"/>
    <p:sldId id="586" r:id="rId9"/>
    <p:sldId id="595" r:id="rId10"/>
    <p:sldId id="596" r:id="rId11"/>
    <p:sldId id="597" r:id="rId12"/>
    <p:sldId id="600" r:id="rId13"/>
    <p:sldId id="599" r:id="rId14"/>
    <p:sldId id="593" r:id="rId15"/>
    <p:sldId id="611" r:id="rId16"/>
    <p:sldId id="612" r:id="rId17"/>
  </p:sldIdLst>
  <p:sldSz cx="9144000" cy="5143500" type="screen16x9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Calibri Light" charset="0"/>
      <p:regular r:id="rId23"/>
      <p:italic r:id="rId24"/>
    </p:embeddedFont>
    <p:embeddedFont>
      <p:font typeface="HP001 4 hàng bold" pitchFamily="34" charset="0"/>
      <p:bold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67B6"/>
    <a:srgbClr val="0418AC"/>
    <a:srgbClr val="007434"/>
    <a:srgbClr val="FFD1FF"/>
    <a:srgbClr val="E80888"/>
    <a:srgbClr val="D50D8E"/>
    <a:srgbClr val="F446B6"/>
    <a:srgbClr val="009242"/>
    <a:srgbClr val="FEE7EF"/>
    <a:srgbClr val="8D3A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35" autoAdjust="0"/>
    <p:restoredTop sz="95560" autoAdjust="0"/>
  </p:normalViewPr>
  <p:slideViewPr>
    <p:cSldViewPr snapToGrid="0">
      <p:cViewPr>
        <p:scale>
          <a:sx n="90" d="100"/>
          <a:sy n="90" d="100"/>
        </p:scale>
        <p:origin x="-672" y="-1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546686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134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99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14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9990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1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311909" y="194193"/>
            <a:ext cx="8539315" cy="1147688"/>
          </a:xfrm>
          <a:custGeom>
            <a:avLst/>
            <a:gdLst>
              <a:gd name="connsiteX0" fmla="*/ 0 w 6378151"/>
              <a:gd name="connsiteY0" fmla="*/ 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0 w 6378151"/>
              <a:gd name="connsiteY4" fmla="*/ 0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74634 h 1034754"/>
              <a:gd name="connsiteX1" fmla="*/ 6119967 w 6378151"/>
              <a:gd name="connsiteY1" fmla="*/ 63876 h 1034754"/>
              <a:gd name="connsiteX2" fmla="*/ 6378151 w 6378151"/>
              <a:gd name="connsiteY2" fmla="*/ 1034754 h 1034754"/>
              <a:gd name="connsiteX3" fmla="*/ 0 w 6378151"/>
              <a:gd name="connsiteY3" fmla="*/ 1034754 h 1034754"/>
              <a:gd name="connsiteX4" fmla="*/ 204395 w 6378151"/>
              <a:gd name="connsiteY4" fmla="*/ 74634 h 1034754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209708 h 1169828"/>
              <a:gd name="connsiteX1" fmla="*/ 6044663 w 6378151"/>
              <a:gd name="connsiteY1" fmla="*/ 166677 h 1169828"/>
              <a:gd name="connsiteX2" fmla="*/ 6378151 w 6378151"/>
              <a:gd name="connsiteY2" fmla="*/ 1169828 h 1169828"/>
              <a:gd name="connsiteX3" fmla="*/ 0 w 6378151"/>
              <a:gd name="connsiteY3" fmla="*/ 1169828 h 1169828"/>
              <a:gd name="connsiteX4" fmla="*/ 204395 w 6378151"/>
              <a:gd name="connsiteY4" fmla="*/ 209708 h 1169828"/>
              <a:gd name="connsiteX0" fmla="*/ 204395 w 6378151"/>
              <a:gd name="connsiteY0" fmla="*/ 216207 h 1176327"/>
              <a:gd name="connsiteX1" fmla="*/ 6044663 w 6378151"/>
              <a:gd name="connsiteY1" fmla="*/ 173176 h 1176327"/>
              <a:gd name="connsiteX2" fmla="*/ 6378151 w 6378151"/>
              <a:gd name="connsiteY2" fmla="*/ 1176327 h 1176327"/>
              <a:gd name="connsiteX3" fmla="*/ 0 w 6378151"/>
              <a:gd name="connsiteY3" fmla="*/ 1176327 h 1176327"/>
              <a:gd name="connsiteX4" fmla="*/ 204395 w 6378151"/>
              <a:gd name="connsiteY4" fmla="*/ 216207 h 1176327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1490 h 1196156"/>
              <a:gd name="connsiteX1" fmla="*/ 6044663 w 6378151"/>
              <a:gd name="connsiteY1" fmla="*/ 193005 h 1196156"/>
              <a:gd name="connsiteX2" fmla="*/ 6378151 w 6378151"/>
              <a:gd name="connsiteY2" fmla="*/ 1196156 h 1196156"/>
              <a:gd name="connsiteX3" fmla="*/ 0 w 6378151"/>
              <a:gd name="connsiteY3" fmla="*/ 1196156 h 1196156"/>
              <a:gd name="connsiteX4" fmla="*/ 311971 w 6378151"/>
              <a:gd name="connsiteY4" fmla="*/ 171490 h 1196156"/>
              <a:gd name="connsiteX0" fmla="*/ 311971 w 6378151"/>
              <a:gd name="connsiteY0" fmla="*/ 140008 h 1164674"/>
              <a:gd name="connsiteX1" fmla="*/ 6044663 w 6378151"/>
              <a:gd name="connsiteY1" fmla="*/ 161523 h 1164674"/>
              <a:gd name="connsiteX2" fmla="*/ 6378151 w 6378151"/>
              <a:gd name="connsiteY2" fmla="*/ 1164674 h 1164674"/>
              <a:gd name="connsiteX3" fmla="*/ 0 w 6378151"/>
              <a:gd name="connsiteY3" fmla="*/ 1164674 h 1164674"/>
              <a:gd name="connsiteX4" fmla="*/ 311971 w 6378151"/>
              <a:gd name="connsiteY4" fmla="*/ 140008 h 1164674"/>
              <a:gd name="connsiteX0" fmla="*/ 311971 w 6378151"/>
              <a:gd name="connsiteY0" fmla="*/ 130732 h 1155398"/>
              <a:gd name="connsiteX1" fmla="*/ 6044663 w 6378151"/>
              <a:gd name="connsiteY1" fmla="*/ 152247 h 1155398"/>
              <a:gd name="connsiteX2" fmla="*/ 6378151 w 6378151"/>
              <a:gd name="connsiteY2" fmla="*/ 1155398 h 1155398"/>
              <a:gd name="connsiteX3" fmla="*/ 0 w 6378151"/>
              <a:gd name="connsiteY3" fmla="*/ 1155398 h 1155398"/>
              <a:gd name="connsiteX4" fmla="*/ 311971 w 6378151"/>
              <a:gd name="connsiteY4" fmla="*/ 130732 h 1155398"/>
              <a:gd name="connsiteX0" fmla="*/ 311971 w 6378151"/>
              <a:gd name="connsiteY0" fmla="*/ 116775 h 1141441"/>
              <a:gd name="connsiteX1" fmla="*/ 5947844 w 6378151"/>
              <a:gd name="connsiteY1" fmla="*/ 159805 h 1141441"/>
              <a:gd name="connsiteX2" fmla="*/ 6378151 w 6378151"/>
              <a:gd name="connsiteY2" fmla="*/ 1141441 h 1141441"/>
              <a:gd name="connsiteX3" fmla="*/ 0 w 6378151"/>
              <a:gd name="connsiteY3" fmla="*/ 1141441 h 1141441"/>
              <a:gd name="connsiteX4" fmla="*/ 311971 w 6378151"/>
              <a:gd name="connsiteY4" fmla="*/ 116775 h 1141441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19570 h 1144236"/>
              <a:gd name="connsiteX1" fmla="*/ 6033906 w 6378151"/>
              <a:gd name="connsiteY1" fmla="*/ 108812 h 1144236"/>
              <a:gd name="connsiteX2" fmla="*/ 6378151 w 6378151"/>
              <a:gd name="connsiteY2" fmla="*/ 1144236 h 1144236"/>
              <a:gd name="connsiteX3" fmla="*/ 0 w 6378151"/>
              <a:gd name="connsiteY3" fmla="*/ 1144236 h 1144236"/>
              <a:gd name="connsiteX4" fmla="*/ 311971 w 6378151"/>
              <a:gd name="connsiteY4" fmla="*/ 119570 h 1144236"/>
              <a:gd name="connsiteX0" fmla="*/ 311971 w 6378151"/>
              <a:gd name="connsiteY0" fmla="*/ 16611 h 1041277"/>
              <a:gd name="connsiteX1" fmla="*/ 6033906 w 6378151"/>
              <a:gd name="connsiteY1" fmla="*/ 5853 h 1041277"/>
              <a:gd name="connsiteX2" fmla="*/ 6378151 w 6378151"/>
              <a:gd name="connsiteY2" fmla="*/ 1041277 h 1041277"/>
              <a:gd name="connsiteX3" fmla="*/ 0 w 6378151"/>
              <a:gd name="connsiteY3" fmla="*/ 1041277 h 1041277"/>
              <a:gd name="connsiteX4" fmla="*/ 311971 w 6378151"/>
              <a:gd name="connsiteY4" fmla="*/ 16611 h 1041277"/>
              <a:gd name="connsiteX0" fmla="*/ 311971 w 6378151"/>
              <a:gd name="connsiteY0" fmla="*/ 100650 h 1125316"/>
              <a:gd name="connsiteX1" fmla="*/ 6033906 w 6378151"/>
              <a:gd name="connsiteY1" fmla="*/ 89892 h 1125316"/>
              <a:gd name="connsiteX2" fmla="*/ 6378151 w 6378151"/>
              <a:gd name="connsiteY2" fmla="*/ 1125316 h 1125316"/>
              <a:gd name="connsiteX3" fmla="*/ 0 w 6378151"/>
              <a:gd name="connsiteY3" fmla="*/ 1125316 h 1125316"/>
              <a:gd name="connsiteX4" fmla="*/ 311971 w 6378151"/>
              <a:gd name="connsiteY4" fmla="*/ 100650 h 1125316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3312 h 1127978"/>
              <a:gd name="connsiteX1" fmla="*/ 6001633 w 6378151"/>
              <a:gd name="connsiteY1" fmla="*/ 81796 h 1127978"/>
              <a:gd name="connsiteX2" fmla="*/ 6378151 w 6378151"/>
              <a:gd name="connsiteY2" fmla="*/ 1127978 h 1127978"/>
              <a:gd name="connsiteX3" fmla="*/ 0 w 6378151"/>
              <a:gd name="connsiteY3" fmla="*/ 1127978 h 1127978"/>
              <a:gd name="connsiteX4" fmla="*/ 311971 w 6378151"/>
              <a:gd name="connsiteY4" fmla="*/ 103312 h 1127978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3915 h 1138581"/>
              <a:gd name="connsiteX1" fmla="*/ 6001633 w 6378151"/>
              <a:gd name="connsiteY1" fmla="*/ 92399 h 1138581"/>
              <a:gd name="connsiteX2" fmla="*/ 6378151 w 6378151"/>
              <a:gd name="connsiteY2" fmla="*/ 1138581 h 1138581"/>
              <a:gd name="connsiteX3" fmla="*/ 0 w 6378151"/>
              <a:gd name="connsiteY3" fmla="*/ 1138581 h 1138581"/>
              <a:gd name="connsiteX4" fmla="*/ 311971 w 6378151"/>
              <a:gd name="connsiteY4" fmla="*/ 113915 h 1138581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8151" h="1147688">
                <a:moveTo>
                  <a:pt x="311971" y="123022"/>
                </a:moveTo>
                <a:cubicBezTo>
                  <a:pt x="702453" y="8274"/>
                  <a:pt x="5352966" y="-74203"/>
                  <a:pt x="6001633" y="101506"/>
                </a:cubicBezTo>
                <a:cubicBezTo>
                  <a:pt x="6446285" y="575739"/>
                  <a:pt x="6266988" y="813304"/>
                  <a:pt x="6378151" y="1147688"/>
                </a:cubicBezTo>
                <a:lnTo>
                  <a:pt x="0" y="1147688"/>
                </a:lnTo>
                <a:cubicBezTo>
                  <a:pt x="57374" y="820476"/>
                  <a:pt x="-78891" y="439478"/>
                  <a:pt x="311971" y="12302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294376" y="1331119"/>
            <a:ext cx="8582413" cy="3602496"/>
            <a:chOff x="220782" y="1331119"/>
            <a:chExt cx="6436810" cy="3602496"/>
          </a:xfrm>
        </p:grpSpPr>
        <p:sp>
          <p:nvSpPr>
            <p:cNvPr id="17" name="Freeform 16"/>
            <p:cNvSpPr/>
            <p:nvPr/>
          </p:nvSpPr>
          <p:spPr>
            <a:xfrm>
              <a:off x="1630680" y="1333500"/>
              <a:ext cx="4968240" cy="7620"/>
            </a:xfrm>
            <a:custGeom>
              <a:avLst/>
              <a:gdLst>
                <a:gd name="connsiteX0" fmla="*/ 0 w 4968240"/>
                <a:gd name="connsiteY0" fmla="*/ 0 h 7620"/>
                <a:gd name="connsiteX1" fmla="*/ 2781300 w 4968240"/>
                <a:gd name="connsiteY1" fmla="*/ 0 h 7620"/>
                <a:gd name="connsiteX2" fmla="*/ 4968240 w 4968240"/>
                <a:gd name="connsiteY2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8240" h="7620">
                  <a:moveTo>
                    <a:pt x="0" y="0"/>
                  </a:moveTo>
                  <a:lnTo>
                    <a:pt x="2781300" y="0"/>
                  </a:lnTo>
                  <a:lnTo>
                    <a:pt x="4968240" y="762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0782" y="1333500"/>
              <a:ext cx="6436810" cy="3600115"/>
            </a:xfrm>
            <a:custGeom>
              <a:avLst/>
              <a:gdLst>
                <a:gd name="connsiteX0" fmla="*/ 6378138 w 6436810"/>
                <a:gd name="connsiteY0" fmla="*/ 0 h 3600115"/>
                <a:gd name="connsiteX1" fmla="*/ 6431478 w 6436810"/>
                <a:gd name="connsiteY1" fmla="*/ 723900 h 3600115"/>
                <a:gd name="connsiteX2" fmla="*/ 6431478 w 6436810"/>
                <a:gd name="connsiteY2" fmla="*/ 1607820 h 3600115"/>
                <a:gd name="connsiteX3" fmla="*/ 6400998 w 6436810"/>
                <a:gd name="connsiteY3" fmla="*/ 2400300 h 3600115"/>
                <a:gd name="connsiteX4" fmla="*/ 6332418 w 6436810"/>
                <a:gd name="connsiteY4" fmla="*/ 2895600 h 3600115"/>
                <a:gd name="connsiteX5" fmla="*/ 6240978 w 6436810"/>
                <a:gd name="connsiteY5" fmla="*/ 3177540 h 3600115"/>
                <a:gd name="connsiteX6" fmla="*/ 6088578 w 6436810"/>
                <a:gd name="connsiteY6" fmla="*/ 3390900 h 3600115"/>
                <a:gd name="connsiteX7" fmla="*/ 5814258 w 6436810"/>
                <a:gd name="connsiteY7" fmla="*/ 3520440 h 3600115"/>
                <a:gd name="connsiteX8" fmla="*/ 5440878 w 6436810"/>
                <a:gd name="connsiteY8" fmla="*/ 3573780 h 3600115"/>
                <a:gd name="connsiteX9" fmla="*/ 4564578 w 6436810"/>
                <a:gd name="connsiteY9" fmla="*/ 3573780 h 3600115"/>
                <a:gd name="connsiteX10" fmla="*/ 3833058 w 6436810"/>
                <a:gd name="connsiteY10" fmla="*/ 3566160 h 3600115"/>
                <a:gd name="connsiteX11" fmla="*/ 3116778 w 6436810"/>
                <a:gd name="connsiteY11" fmla="*/ 3566160 h 3600115"/>
                <a:gd name="connsiteX12" fmla="*/ 2423358 w 6436810"/>
                <a:gd name="connsiteY12" fmla="*/ 3581400 h 3600115"/>
                <a:gd name="connsiteX13" fmla="*/ 1874718 w 6436810"/>
                <a:gd name="connsiteY13" fmla="*/ 3596640 h 3600115"/>
                <a:gd name="connsiteX14" fmla="*/ 1333698 w 6436810"/>
                <a:gd name="connsiteY14" fmla="*/ 3596640 h 3600115"/>
                <a:gd name="connsiteX15" fmla="*/ 838398 w 6436810"/>
                <a:gd name="connsiteY15" fmla="*/ 3558540 h 3600115"/>
                <a:gd name="connsiteX16" fmla="*/ 579318 w 6436810"/>
                <a:gd name="connsiteY16" fmla="*/ 3497580 h 3600115"/>
                <a:gd name="connsiteX17" fmla="*/ 388818 w 6436810"/>
                <a:gd name="connsiteY17" fmla="*/ 3413760 h 3600115"/>
                <a:gd name="connsiteX18" fmla="*/ 266898 w 6436810"/>
                <a:gd name="connsiteY18" fmla="*/ 3314700 h 3600115"/>
                <a:gd name="connsiteX19" fmla="*/ 175458 w 6436810"/>
                <a:gd name="connsiteY19" fmla="*/ 3124200 h 3600115"/>
                <a:gd name="connsiteX20" fmla="*/ 114498 w 6436810"/>
                <a:gd name="connsiteY20" fmla="*/ 2910840 h 3600115"/>
                <a:gd name="connsiteX21" fmla="*/ 61158 w 6436810"/>
                <a:gd name="connsiteY21" fmla="*/ 2636520 h 3600115"/>
                <a:gd name="connsiteX22" fmla="*/ 38298 w 6436810"/>
                <a:gd name="connsiteY22" fmla="*/ 2278380 h 3600115"/>
                <a:gd name="connsiteX23" fmla="*/ 15438 w 6436810"/>
                <a:gd name="connsiteY23" fmla="*/ 1866900 h 3600115"/>
                <a:gd name="connsiteX24" fmla="*/ 15438 w 6436810"/>
                <a:gd name="connsiteY24" fmla="*/ 1455420 h 3600115"/>
                <a:gd name="connsiteX25" fmla="*/ 198 w 6436810"/>
                <a:gd name="connsiteY25" fmla="*/ 952500 h 3600115"/>
                <a:gd name="connsiteX26" fmla="*/ 7818 w 6436810"/>
                <a:gd name="connsiteY26" fmla="*/ 289560 h 3600115"/>
                <a:gd name="connsiteX27" fmla="*/ 23058 w 6436810"/>
                <a:gd name="connsiteY27" fmla="*/ 0 h 36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36810" h="3600115">
                  <a:moveTo>
                    <a:pt x="6378138" y="0"/>
                  </a:moveTo>
                  <a:cubicBezTo>
                    <a:pt x="6400363" y="227965"/>
                    <a:pt x="6422588" y="455930"/>
                    <a:pt x="6431478" y="723900"/>
                  </a:cubicBezTo>
                  <a:cubicBezTo>
                    <a:pt x="6440368" y="991870"/>
                    <a:pt x="6436558" y="1328420"/>
                    <a:pt x="6431478" y="1607820"/>
                  </a:cubicBezTo>
                  <a:cubicBezTo>
                    <a:pt x="6426398" y="1887220"/>
                    <a:pt x="6417508" y="2185670"/>
                    <a:pt x="6400998" y="2400300"/>
                  </a:cubicBezTo>
                  <a:cubicBezTo>
                    <a:pt x="6384488" y="2614930"/>
                    <a:pt x="6359088" y="2766060"/>
                    <a:pt x="6332418" y="2895600"/>
                  </a:cubicBezTo>
                  <a:cubicBezTo>
                    <a:pt x="6305748" y="3025140"/>
                    <a:pt x="6281618" y="3094990"/>
                    <a:pt x="6240978" y="3177540"/>
                  </a:cubicBezTo>
                  <a:cubicBezTo>
                    <a:pt x="6200338" y="3260090"/>
                    <a:pt x="6159698" y="3333750"/>
                    <a:pt x="6088578" y="3390900"/>
                  </a:cubicBezTo>
                  <a:cubicBezTo>
                    <a:pt x="6017458" y="3448050"/>
                    <a:pt x="5922208" y="3489960"/>
                    <a:pt x="5814258" y="3520440"/>
                  </a:cubicBezTo>
                  <a:cubicBezTo>
                    <a:pt x="5706308" y="3550920"/>
                    <a:pt x="5649158" y="3564890"/>
                    <a:pt x="5440878" y="3573780"/>
                  </a:cubicBezTo>
                  <a:cubicBezTo>
                    <a:pt x="5232598" y="3582670"/>
                    <a:pt x="4564578" y="3573780"/>
                    <a:pt x="4564578" y="3573780"/>
                  </a:cubicBezTo>
                  <a:lnTo>
                    <a:pt x="3833058" y="3566160"/>
                  </a:lnTo>
                  <a:lnTo>
                    <a:pt x="3116778" y="3566160"/>
                  </a:lnTo>
                  <a:cubicBezTo>
                    <a:pt x="2881828" y="3568700"/>
                    <a:pt x="2423358" y="3581400"/>
                    <a:pt x="2423358" y="3581400"/>
                  </a:cubicBezTo>
                  <a:lnTo>
                    <a:pt x="1874718" y="3596640"/>
                  </a:lnTo>
                  <a:cubicBezTo>
                    <a:pt x="1693108" y="3599180"/>
                    <a:pt x="1506418" y="3602990"/>
                    <a:pt x="1333698" y="3596640"/>
                  </a:cubicBezTo>
                  <a:cubicBezTo>
                    <a:pt x="1160978" y="3590290"/>
                    <a:pt x="964128" y="3575050"/>
                    <a:pt x="838398" y="3558540"/>
                  </a:cubicBezTo>
                  <a:cubicBezTo>
                    <a:pt x="712668" y="3542030"/>
                    <a:pt x="654248" y="3521710"/>
                    <a:pt x="579318" y="3497580"/>
                  </a:cubicBezTo>
                  <a:cubicBezTo>
                    <a:pt x="504388" y="3473450"/>
                    <a:pt x="440888" y="3444240"/>
                    <a:pt x="388818" y="3413760"/>
                  </a:cubicBezTo>
                  <a:cubicBezTo>
                    <a:pt x="336748" y="3383280"/>
                    <a:pt x="302458" y="3362960"/>
                    <a:pt x="266898" y="3314700"/>
                  </a:cubicBezTo>
                  <a:cubicBezTo>
                    <a:pt x="231338" y="3266440"/>
                    <a:pt x="200858" y="3191510"/>
                    <a:pt x="175458" y="3124200"/>
                  </a:cubicBezTo>
                  <a:cubicBezTo>
                    <a:pt x="150058" y="3056890"/>
                    <a:pt x="133548" y="2992120"/>
                    <a:pt x="114498" y="2910840"/>
                  </a:cubicBezTo>
                  <a:cubicBezTo>
                    <a:pt x="95448" y="2829560"/>
                    <a:pt x="73858" y="2741930"/>
                    <a:pt x="61158" y="2636520"/>
                  </a:cubicBezTo>
                  <a:cubicBezTo>
                    <a:pt x="48458" y="2531110"/>
                    <a:pt x="45918" y="2406650"/>
                    <a:pt x="38298" y="2278380"/>
                  </a:cubicBezTo>
                  <a:cubicBezTo>
                    <a:pt x="30678" y="2150110"/>
                    <a:pt x="19248" y="2004060"/>
                    <a:pt x="15438" y="1866900"/>
                  </a:cubicBezTo>
                  <a:cubicBezTo>
                    <a:pt x="11628" y="1729740"/>
                    <a:pt x="17978" y="1607820"/>
                    <a:pt x="15438" y="1455420"/>
                  </a:cubicBezTo>
                  <a:cubicBezTo>
                    <a:pt x="12898" y="1303020"/>
                    <a:pt x="1468" y="1146810"/>
                    <a:pt x="198" y="952500"/>
                  </a:cubicBezTo>
                  <a:cubicBezTo>
                    <a:pt x="-1072" y="758190"/>
                    <a:pt x="4008" y="448310"/>
                    <a:pt x="7818" y="289560"/>
                  </a:cubicBezTo>
                  <a:cubicBezTo>
                    <a:pt x="11628" y="130810"/>
                    <a:pt x="17343" y="65405"/>
                    <a:pt x="23058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8600" y="1331119"/>
              <a:ext cx="150019" cy="4762"/>
            </a:xfrm>
            <a:custGeom>
              <a:avLst/>
              <a:gdLst>
                <a:gd name="connsiteX0" fmla="*/ 0 w 150019"/>
                <a:gd name="connsiteY0" fmla="*/ 0 h 4762"/>
                <a:gd name="connsiteX1" fmla="*/ 150019 w 150019"/>
                <a:gd name="connsiteY1" fmla="*/ 4762 h 4762"/>
                <a:gd name="connsiteX2" fmla="*/ 150019 w 150019"/>
                <a:gd name="connsiteY2" fmla="*/ 4762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019" h="4762">
                  <a:moveTo>
                    <a:pt x="0" y="0"/>
                  </a:moveTo>
                  <a:lnTo>
                    <a:pt x="150019" y="4762"/>
                  </a:lnTo>
                  <a:lnTo>
                    <a:pt x="150019" y="4762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5"/>
          <p:cNvGrpSpPr/>
          <p:nvPr userDrawn="1"/>
        </p:nvGrpSpPr>
        <p:grpSpPr>
          <a:xfrm>
            <a:off x="377048" y="255821"/>
            <a:ext cx="1931059" cy="1448294"/>
            <a:chOff x="237072" y="234585"/>
            <a:chExt cx="1448294" cy="1448294"/>
          </a:xfrm>
        </p:grpSpPr>
        <p:sp>
          <p:nvSpPr>
            <p:cNvPr id="7" name="Oval 6"/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251674" y="248347"/>
              <a:ext cx="1419087" cy="1419087"/>
            </a:xfrm>
            <a:prstGeom prst="ellipse">
              <a:avLst/>
            </a:prstGeom>
            <a:noFill/>
            <a:ln w="9525">
              <a:solidFill>
                <a:schemeClr val="bg1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5081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100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2045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541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9350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5112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448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319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B54AE3A7-20DA-48F3-81C3-2C954A8690A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27/09/2021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ABDE023C-A976-4855-B18A-9D29296741E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846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microsoft.com/office/2007/relationships/hdphoto" Target="../media/hdphoto5.wdp"/><Relationship Id="rId9" Type="http://schemas.openxmlformats.org/officeDocument/2006/relationships/audio" Target="../media/audio5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microsoft.com/office/2007/relationships/hdphoto" Target="../media/hdphoto5.wdp"/><Relationship Id="rId9" Type="http://schemas.openxmlformats.org/officeDocument/2006/relationships/audio" Target="../media/audio50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50.wav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audio" Target="../media/audio1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20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50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5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microsoft.com/office/2007/relationships/hdphoto" Target="../media/hdphoto5.wdp"/><Relationship Id="rId9" Type="http://schemas.openxmlformats.org/officeDocument/2006/relationships/audio" Target="../media/audio5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microsoft.com/office/2007/relationships/hdphoto" Target="../media/hdphoto5.wdp"/><Relationship Id="rId9" Type="http://schemas.openxmlformats.org/officeDocument/2006/relationships/audio" Target="../media/audio50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NUL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microsoft.com/office/2007/relationships/hdphoto" Target="../media/hdphoto6.wdp"/><Relationship Id="rId12" Type="http://schemas.openxmlformats.org/officeDocument/2006/relationships/audio" Target="../media/audio50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5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7172" y="363525"/>
            <a:ext cx="731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Thứ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sáu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ngày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 17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tháng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 9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năm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2021</a:t>
            </a:r>
            <a:endParaRPr lang="en-US" sz="3600" dirty="0">
              <a:solidFill>
                <a:schemeClr val="bg1"/>
              </a:solidFill>
              <a:latin typeface="HP001 4 hàng bold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2716" y="15417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46028" y="848671"/>
            <a:ext cx="20414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en-US" sz="28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Đọc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endParaRPr lang="en-US" sz="32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6028" y="1372443"/>
            <a:ext cx="7570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: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Tôi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là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học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sinh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lớp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2 (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tiết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1,2)</a:t>
            </a:r>
            <a:endParaRPr lang="en-US" sz="32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87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64524"/>
            <a:ext cx="9144000" cy="4998007"/>
            <a:chOff x="0" y="0"/>
            <a:chExt cx="9144000" cy="513286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0" y="5132867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203552" y="168458"/>
            <a:ext cx="826089" cy="809063"/>
            <a:chOff x="2210284" y="3447251"/>
            <a:chExt cx="826089" cy="809063"/>
          </a:xfrm>
        </p:grpSpPr>
        <p:sp>
          <p:nvSpPr>
            <p:cNvPr id="2" name="Oval 1"/>
            <p:cNvSpPr/>
            <p:nvPr/>
          </p:nvSpPr>
          <p:spPr>
            <a:xfrm>
              <a:off x="2210284" y="3447251"/>
              <a:ext cx="826089" cy="809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68" b="89711" l="0" r="100000">
                          <a14:foregroundMark x1="35577" y1="42765" x2="35577" y2="42765"/>
                          <a14:foregroundMark x1="55769" y1="72347" x2="55769" y2="72347"/>
                          <a14:foregroundMark x1="67308" y1="79421" x2="67308" y2="79421"/>
                          <a14:foregroundMark x1="63702" y1="76849" x2="63702" y2="76849"/>
                          <a14:foregroundMark x1="75962" y1="80064" x2="75962" y2="80064"/>
                          <a14:foregroundMark x1="77885" y1="72026" x2="77885" y2="72026"/>
                          <a14:foregroundMark x1="81971" y1="64952" x2="81971" y2="64952"/>
                          <a14:foregroundMark x1="84375" y1="60129" x2="84375" y2="60129"/>
                          <a14:foregroundMark x1="87981" y1="55949" x2="87981" y2="55949"/>
                          <a14:foregroundMark x1="90625" y1="52412" x2="90625" y2="52412"/>
                          <a14:foregroundMark x1="77163" y1="75884" x2="77163" y2="75884"/>
                          <a14:foregroundMark x1="73077" y1="84887" x2="73077" y2="84887"/>
                          <a14:foregroundMark x1="71394" y1="81350" x2="71394" y2="81350"/>
                          <a14:foregroundMark x1="68510" y1="77492" x2="68510" y2="77492"/>
                          <a14:foregroundMark x1="64423" y1="73312" x2="64423" y2="73312"/>
                          <a14:foregroundMark x1="60577" y1="70740" x2="60577" y2="70740"/>
                          <a14:foregroundMark x1="56010" y1="66559" x2="56010" y2="66559"/>
                          <a14:foregroundMark x1="48798" y1="69132" x2="48798" y2="69132"/>
                          <a14:foregroundMark x1="45192" y1="73312" x2="45192" y2="73312"/>
                          <a14:foregroundMark x1="42067" y1="74277" x2="42067" y2="74277"/>
                          <a14:foregroundMark x1="45192" y1="70740" x2="45192" y2="70740"/>
                          <a14:foregroundMark x1="48317" y1="71704" x2="48317" y2="71704"/>
                          <a14:foregroundMark x1="34135" y1="71704" x2="34135" y2="71704"/>
                          <a14:foregroundMark x1="30288" y1="68810" x2="30288" y2="68810"/>
                          <a14:foregroundMark x1="24760" y1="65273" x2="24760" y2="65273"/>
                          <a14:foregroundMark x1="20433" y1="65273" x2="20433" y2="65273"/>
                          <a14:foregroundMark x1="16106" y1="64952" x2="16106" y2="64952"/>
                          <a14:foregroundMark x1="10096" y1="62379" x2="10096" y2="62379"/>
                          <a14:foregroundMark x1="8894" y1="61736" x2="8894" y2="61736"/>
                          <a14:foregroundMark x1="16827" y1="61415" x2="16827" y2="61415"/>
                          <a14:foregroundMark x1="12260" y1="60129" x2="12260" y2="601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0284" y="3596128"/>
              <a:ext cx="826089" cy="61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8" b="96222" l="9375" r="95486">
                          <a14:foregroundMark x1="52083" y1="79345" x2="52083" y2="79345"/>
                          <a14:foregroundMark x1="81597" y1="16877" x2="81597" y2="1687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3204" y="3530924"/>
              <a:ext cx="360247" cy="4965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Rectangle 8"/>
          <p:cNvSpPr/>
          <p:nvPr/>
        </p:nvSpPr>
        <p:spPr>
          <a:xfrm>
            <a:off x="298078" y="2813036"/>
            <a:ext cx="8654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   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sớm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93881" y="109596"/>
            <a:ext cx="55194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(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1,2)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918" y="1696610"/>
            <a:ext cx="8759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u="sng" dirty="0">
                <a:solidFill>
                  <a:schemeClr val="tx1"/>
                </a:solidFill>
                <a:latin typeface="+mj-lt"/>
              </a:rPr>
              <a:t>Câu 2</a:t>
            </a:r>
            <a:r>
              <a:rPr lang="vi-VN" sz="3200" u="sng" dirty="0">
                <a:solidFill>
                  <a:schemeClr val="tx1"/>
                </a:solidFill>
                <a:latin typeface="+mj-lt"/>
              </a:rPr>
              <a:t>. </a:t>
            </a:r>
            <a:r>
              <a:rPr lang="vi-VN" sz="3200" dirty="0">
                <a:solidFill>
                  <a:schemeClr val="tx1"/>
                </a:solidFill>
                <a:latin typeface="+mj-lt"/>
              </a:rPr>
              <a:t>Bạn ấy có thực hiện được mong muốn đến sớm nhất lớp không? Vì sao? </a:t>
            </a:r>
            <a:endParaRPr lang="en-US" sz="3200" dirty="0">
              <a:solidFill>
                <a:schemeClr val="tx1"/>
              </a:solidFill>
              <a:latin typeface="+mj-lt"/>
            </a:endParaRPr>
          </a:p>
          <a:p>
            <a:endParaRPr lang="en-US" sz="32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529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  <p:sndAc>
          <p:stSnd>
            <p:snd r:embed="rId2" name="wind.wav"/>
          </p:stSnd>
        </p:sndAc>
      </p:transition>
    </mc:Choice>
    <mc:Fallback xmlns="">
      <p:transition>
        <p:cut/>
        <p:sndAc>
          <p:stSnd>
            <p:snd r:embed="rId9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64524"/>
            <a:ext cx="9144000" cy="4998007"/>
            <a:chOff x="0" y="0"/>
            <a:chExt cx="9144000" cy="513286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0" y="5132867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43413" y="135602"/>
            <a:ext cx="826089" cy="809063"/>
            <a:chOff x="2210284" y="3447251"/>
            <a:chExt cx="826089" cy="809063"/>
          </a:xfrm>
        </p:grpSpPr>
        <p:sp>
          <p:nvSpPr>
            <p:cNvPr id="2" name="Oval 1"/>
            <p:cNvSpPr/>
            <p:nvPr/>
          </p:nvSpPr>
          <p:spPr>
            <a:xfrm>
              <a:off x="2210284" y="3447251"/>
              <a:ext cx="826089" cy="809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68" b="89711" l="0" r="100000">
                          <a14:foregroundMark x1="35577" y1="42765" x2="35577" y2="42765"/>
                          <a14:foregroundMark x1="55769" y1="72347" x2="55769" y2="72347"/>
                          <a14:foregroundMark x1="67308" y1="79421" x2="67308" y2="79421"/>
                          <a14:foregroundMark x1="63702" y1="76849" x2="63702" y2="76849"/>
                          <a14:foregroundMark x1="75962" y1="80064" x2="75962" y2="80064"/>
                          <a14:foregroundMark x1="77885" y1="72026" x2="77885" y2="72026"/>
                          <a14:foregroundMark x1="81971" y1="64952" x2="81971" y2="64952"/>
                          <a14:foregroundMark x1="84375" y1="60129" x2="84375" y2="60129"/>
                          <a14:foregroundMark x1="87981" y1="55949" x2="87981" y2="55949"/>
                          <a14:foregroundMark x1="90625" y1="52412" x2="90625" y2="52412"/>
                          <a14:foregroundMark x1="77163" y1="75884" x2="77163" y2="75884"/>
                          <a14:foregroundMark x1="73077" y1="84887" x2="73077" y2="84887"/>
                          <a14:foregroundMark x1="71394" y1="81350" x2="71394" y2="81350"/>
                          <a14:foregroundMark x1="68510" y1="77492" x2="68510" y2="77492"/>
                          <a14:foregroundMark x1="64423" y1="73312" x2="64423" y2="73312"/>
                          <a14:foregroundMark x1="60577" y1="70740" x2="60577" y2="70740"/>
                          <a14:foregroundMark x1="56010" y1="66559" x2="56010" y2="66559"/>
                          <a14:foregroundMark x1="48798" y1="69132" x2="48798" y2="69132"/>
                          <a14:foregroundMark x1="45192" y1="73312" x2="45192" y2="73312"/>
                          <a14:foregroundMark x1="42067" y1="74277" x2="42067" y2="74277"/>
                          <a14:foregroundMark x1="45192" y1="70740" x2="45192" y2="70740"/>
                          <a14:foregroundMark x1="48317" y1="71704" x2="48317" y2="71704"/>
                          <a14:foregroundMark x1="34135" y1="71704" x2="34135" y2="71704"/>
                          <a14:foregroundMark x1="30288" y1="68810" x2="30288" y2="68810"/>
                          <a14:foregroundMark x1="24760" y1="65273" x2="24760" y2="65273"/>
                          <a14:foregroundMark x1="20433" y1="65273" x2="20433" y2="65273"/>
                          <a14:foregroundMark x1="16106" y1="64952" x2="16106" y2="64952"/>
                          <a14:foregroundMark x1="10096" y1="62379" x2="10096" y2="62379"/>
                          <a14:foregroundMark x1="8894" y1="61736" x2="8894" y2="61736"/>
                          <a14:foregroundMark x1="16827" y1="61415" x2="16827" y2="61415"/>
                          <a14:foregroundMark x1="12260" y1="60129" x2="12260" y2="601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0284" y="3596128"/>
              <a:ext cx="826089" cy="61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8" b="96222" l="9375" r="95486">
                          <a14:foregroundMark x1="52083" y1="79345" x2="52083" y2="79345"/>
                          <a14:foregroundMark x1="81597" y1="16877" x2="81597" y2="1687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3204" y="3530924"/>
              <a:ext cx="360247" cy="4965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Rectangle 8"/>
          <p:cNvSpPr/>
          <p:nvPr/>
        </p:nvSpPr>
        <p:spPr>
          <a:xfrm>
            <a:off x="534927" y="3046388"/>
            <a:ext cx="71992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bổng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93881" y="109596"/>
            <a:ext cx="55194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(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1,2)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907" y="1781671"/>
            <a:ext cx="887818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2?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30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  <p:sndAc>
          <p:stSnd>
            <p:snd r:embed="rId2" name="wind.wav"/>
          </p:stSnd>
        </p:sndAc>
      </p:transition>
    </mc:Choice>
    <mc:Fallback xmlns="">
      <p:transition>
        <p:cut/>
        <p:sndAc>
          <p:stSnd>
            <p:snd r:embed="rId9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64524"/>
            <a:ext cx="9144000" cy="4998007"/>
            <a:chOff x="0" y="0"/>
            <a:chExt cx="9144000" cy="513286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0" y="5132867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625"/>
          <a:stretch/>
        </p:blipFill>
        <p:spPr bwMode="auto">
          <a:xfrm>
            <a:off x="0" y="109596"/>
            <a:ext cx="754912" cy="670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45925" y="1430828"/>
            <a:ext cx="8547965" cy="170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100" dirty="0" smtClean="0"/>
              <a:t>   </a:t>
            </a:r>
            <a:r>
              <a:rPr lang="en-US" sz="2100" dirty="0" err="1" smtClean="0"/>
              <a:t>Ngày</a:t>
            </a:r>
            <a:r>
              <a:rPr lang="en-US" sz="2100" dirty="0" smtClean="0"/>
              <a:t> </a:t>
            </a:r>
            <a:r>
              <a:rPr lang="en-US" sz="2100" dirty="0" err="1" smtClean="0"/>
              <a:t>khai</a:t>
            </a:r>
            <a:r>
              <a:rPr lang="en-US" sz="2100" dirty="0" smtClean="0"/>
              <a:t> </a:t>
            </a:r>
            <a:r>
              <a:rPr lang="en-US" sz="2100" dirty="0" err="1" smtClean="0"/>
              <a:t>trường</a:t>
            </a:r>
            <a:r>
              <a:rPr lang="en-US" sz="2100" dirty="0" smtClean="0"/>
              <a:t> </a:t>
            </a:r>
            <a:r>
              <a:rPr lang="en-US" sz="2100" dirty="0" err="1" smtClean="0"/>
              <a:t>đã</a:t>
            </a:r>
            <a:r>
              <a:rPr lang="en-US" sz="2100" dirty="0" smtClean="0"/>
              <a:t> </a:t>
            </a:r>
            <a:r>
              <a:rPr lang="en-US" sz="2100" dirty="0" err="1" smtClean="0"/>
              <a:t>đến</a:t>
            </a:r>
            <a:r>
              <a:rPr lang="en-US" sz="2100" dirty="0" smtClean="0"/>
              <a:t>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100" dirty="0" smtClean="0"/>
              <a:t>   </a:t>
            </a:r>
            <a:r>
              <a:rPr lang="en-US" sz="2100" dirty="0" err="1" smtClean="0"/>
              <a:t>Sáng</a:t>
            </a:r>
            <a:r>
              <a:rPr lang="en-US" sz="2100" dirty="0" smtClean="0"/>
              <a:t> </a:t>
            </a:r>
            <a:r>
              <a:rPr lang="en-US" sz="2100" dirty="0" err="1" smtClean="0"/>
              <a:t>sớm</a:t>
            </a:r>
            <a:r>
              <a:rPr lang="en-US" sz="2100" dirty="0" smtClean="0"/>
              <a:t>, </a:t>
            </a:r>
            <a:r>
              <a:rPr lang="en-US" sz="2100" dirty="0" err="1" smtClean="0"/>
              <a:t>mẹ</a:t>
            </a:r>
            <a:r>
              <a:rPr lang="en-US" sz="2100" dirty="0" smtClean="0"/>
              <a:t> </a:t>
            </a:r>
            <a:r>
              <a:rPr lang="en-US" sz="2100" dirty="0" err="1" smtClean="0"/>
              <a:t>mới</a:t>
            </a:r>
            <a:r>
              <a:rPr lang="en-US" sz="2100" dirty="0" smtClean="0"/>
              <a:t> </a:t>
            </a:r>
            <a:r>
              <a:rPr lang="en-US" sz="2100" dirty="0" err="1" smtClean="0"/>
              <a:t>gọi</a:t>
            </a:r>
            <a:r>
              <a:rPr lang="en-US" sz="2100" dirty="0" smtClean="0"/>
              <a:t> </a:t>
            </a:r>
            <a:r>
              <a:rPr lang="en-US" sz="2100" dirty="0" err="1" smtClean="0"/>
              <a:t>một</a:t>
            </a:r>
            <a:r>
              <a:rPr lang="en-US" sz="2100" dirty="0" smtClean="0"/>
              <a:t> </a:t>
            </a:r>
            <a:r>
              <a:rPr lang="en-US" sz="2100" dirty="0" err="1" smtClean="0"/>
              <a:t>câu</a:t>
            </a:r>
            <a:r>
              <a:rPr lang="en-US" sz="2100" dirty="0" smtClean="0"/>
              <a:t> </a:t>
            </a:r>
            <a:r>
              <a:rPr lang="en-US" sz="2100" dirty="0" err="1" smtClean="0"/>
              <a:t>mà</a:t>
            </a:r>
            <a:r>
              <a:rPr lang="en-US" sz="2100" dirty="0" smtClean="0"/>
              <a:t>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đã</a:t>
            </a:r>
            <a:r>
              <a:rPr lang="en-US" sz="2100" dirty="0" smtClean="0"/>
              <a:t> </a:t>
            </a:r>
            <a:r>
              <a:rPr lang="en-US" sz="2100" dirty="0" err="1" smtClean="0"/>
              <a:t>vùng</a:t>
            </a:r>
            <a:r>
              <a:rPr lang="en-US" sz="2100" dirty="0" smtClean="0"/>
              <a:t> </a:t>
            </a:r>
            <a:r>
              <a:rPr lang="en-US" sz="2100" dirty="0" err="1" smtClean="0"/>
              <a:t>dậy</a:t>
            </a:r>
            <a:r>
              <a:rPr lang="en-US" sz="2100" dirty="0" smtClean="0"/>
              <a:t>, </a:t>
            </a:r>
            <a:r>
              <a:rPr lang="en-US" sz="2100" dirty="0" err="1" smtClean="0"/>
              <a:t>khác</a:t>
            </a:r>
            <a:r>
              <a:rPr lang="en-US" sz="2100" dirty="0" smtClean="0"/>
              <a:t> </a:t>
            </a:r>
            <a:r>
              <a:rPr lang="en-US" sz="2100" dirty="0" err="1" smtClean="0"/>
              <a:t>hẳn</a:t>
            </a:r>
            <a:r>
              <a:rPr lang="en-US" sz="2100" dirty="0" smtClean="0"/>
              <a:t> </a:t>
            </a:r>
            <a:r>
              <a:rPr lang="en-US" sz="2100" dirty="0" err="1" smtClean="0"/>
              <a:t>mọi</a:t>
            </a:r>
            <a:r>
              <a:rPr lang="en-US" sz="2100" dirty="0" smtClean="0"/>
              <a:t> </a:t>
            </a:r>
            <a:r>
              <a:rPr lang="en-US" sz="2100" dirty="0" err="1" smtClean="0"/>
              <a:t>ngày</a:t>
            </a:r>
            <a:r>
              <a:rPr lang="en-US" sz="2100" dirty="0" smtClean="0"/>
              <a:t>.  </a:t>
            </a:r>
            <a:r>
              <a:rPr lang="en-US" sz="2100" dirty="0" err="1" smtClean="0"/>
              <a:t>Loáng</a:t>
            </a:r>
            <a:r>
              <a:rPr lang="en-US" sz="2100" dirty="0" smtClean="0"/>
              <a:t> </a:t>
            </a:r>
            <a:r>
              <a:rPr lang="en-US" sz="2100" dirty="0" err="1" smtClean="0"/>
              <a:t>một</a:t>
            </a:r>
            <a:r>
              <a:rPr lang="en-US" sz="2100" dirty="0" smtClean="0"/>
              <a:t> </a:t>
            </a:r>
            <a:r>
              <a:rPr lang="en-US" sz="2100" dirty="0" err="1" smtClean="0"/>
              <a:t>cái</a:t>
            </a:r>
            <a:r>
              <a:rPr lang="en-US" sz="2100" dirty="0" smtClean="0"/>
              <a:t>,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đã</a:t>
            </a:r>
            <a:r>
              <a:rPr lang="en-US" sz="2100" dirty="0" smtClean="0"/>
              <a:t> </a:t>
            </a:r>
            <a:r>
              <a:rPr lang="en-US" sz="2100" dirty="0" err="1" smtClean="0"/>
              <a:t>chuẩn</a:t>
            </a:r>
            <a:r>
              <a:rPr lang="en-US" sz="2100" dirty="0" smtClean="0"/>
              <a:t> </a:t>
            </a:r>
            <a:r>
              <a:rPr lang="en-US" sz="2100" dirty="0" err="1" smtClean="0"/>
              <a:t>bị</a:t>
            </a:r>
            <a:r>
              <a:rPr lang="en-US" sz="2100" dirty="0" smtClean="0"/>
              <a:t> </a:t>
            </a:r>
            <a:r>
              <a:rPr lang="en-US" sz="2100" dirty="0" err="1" smtClean="0"/>
              <a:t>xong</a:t>
            </a:r>
            <a:r>
              <a:rPr lang="en-US" sz="2100" dirty="0" smtClean="0"/>
              <a:t> </a:t>
            </a:r>
            <a:r>
              <a:rPr lang="en-US" sz="2100" dirty="0" err="1" smtClean="0"/>
              <a:t>mọi</a:t>
            </a:r>
            <a:r>
              <a:rPr lang="en-US" sz="2100" dirty="0" smtClean="0"/>
              <a:t> </a:t>
            </a:r>
            <a:r>
              <a:rPr lang="en-US" sz="2100" dirty="0" err="1" smtClean="0"/>
              <a:t>thứ</a:t>
            </a:r>
            <a:r>
              <a:rPr lang="en-US" sz="2100" dirty="0" smtClean="0"/>
              <a:t>. </a:t>
            </a:r>
            <a:r>
              <a:rPr lang="en-US" sz="2100" dirty="0" err="1" smtClean="0"/>
              <a:t>Bố</a:t>
            </a:r>
            <a:r>
              <a:rPr lang="en-US" sz="2100" dirty="0" smtClean="0"/>
              <a:t> </a:t>
            </a:r>
            <a:r>
              <a:rPr lang="en-US" sz="2100" dirty="0" err="1" smtClean="0"/>
              <a:t>ngạc</a:t>
            </a:r>
            <a:r>
              <a:rPr lang="en-US" sz="2100" dirty="0" smtClean="0"/>
              <a:t> </a:t>
            </a:r>
            <a:r>
              <a:rPr lang="en-US" sz="2100" dirty="0" err="1" smtClean="0"/>
              <a:t>nhiên</a:t>
            </a:r>
            <a:r>
              <a:rPr lang="en-US" sz="2100" dirty="0" smtClean="0"/>
              <a:t> </a:t>
            </a:r>
            <a:r>
              <a:rPr lang="en-US" sz="2100" dirty="0" err="1" smtClean="0"/>
              <a:t>nhìn</a:t>
            </a:r>
            <a:r>
              <a:rPr lang="en-US" sz="2100" dirty="0" smtClean="0"/>
              <a:t> </a:t>
            </a:r>
            <a:r>
              <a:rPr lang="en-US" sz="2100" dirty="0" err="1" smtClean="0"/>
              <a:t>tôi</a:t>
            </a:r>
            <a:r>
              <a:rPr lang="en-US" sz="2100" dirty="0" smtClean="0"/>
              <a:t>, </a:t>
            </a:r>
            <a:r>
              <a:rPr lang="en-US" sz="2100" dirty="0" err="1" smtClean="0"/>
              <a:t>còn</a:t>
            </a:r>
            <a:r>
              <a:rPr lang="en-US" sz="2100" dirty="0" smtClean="0"/>
              <a:t> </a:t>
            </a:r>
            <a:r>
              <a:rPr lang="en-US" sz="2100" dirty="0" err="1" smtClean="0"/>
              <a:t>mẹ</a:t>
            </a:r>
            <a:r>
              <a:rPr lang="en-US" sz="2100" dirty="0" smtClean="0"/>
              <a:t> </a:t>
            </a:r>
            <a:r>
              <a:rPr lang="en-US" sz="2100" dirty="0" err="1" smtClean="0"/>
              <a:t>cười</a:t>
            </a:r>
            <a:r>
              <a:rPr lang="en-US" sz="2100" dirty="0" smtClean="0"/>
              <a:t> </a:t>
            </a:r>
            <a:r>
              <a:rPr lang="en-US" sz="2100" dirty="0" err="1" smtClean="0"/>
              <a:t>tủm</a:t>
            </a:r>
            <a:r>
              <a:rPr lang="en-US" sz="2100" dirty="0" smtClean="0"/>
              <a:t> </a:t>
            </a:r>
            <a:r>
              <a:rPr lang="en-US" sz="2100" dirty="0" err="1" smtClean="0"/>
              <a:t>tỉm</a:t>
            </a:r>
            <a:r>
              <a:rPr lang="en-US" sz="2100" dirty="0" smtClean="0"/>
              <a:t>. 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rối</a:t>
            </a:r>
            <a:r>
              <a:rPr lang="en-US" sz="2100" dirty="0" smtClean="0"/>
              <a:t> </a:t>
            </a:r>
            <a:r>
              <a:rPr lang="en-US" sz="2100" dirty="0" err="1" smtClean="0"/>
              <a:t>rít</a:t>
            </a:r>
            <a:r>
              <a:rPr lang="en-US" sz="2100" dirty="0" smtClean="0"/>
              <a:t>: “Con </a:t>
            </a:r>
            <a:r>
              <a:rPr lang="en-US" sz="2100" dirty="0" err="1" smtClean="0"/>
              <a:t>muốn</a:t>
            </a:r>
            <a:r>
              <a:rPr lang="en-US" sz="2100" dirty="0" smtClean="0"/>
              <a:t> </a:t>
            </a:r>
            <a:r>
              <a:rPr lang="en-US" sz="2100" dirty="0" err="1" smtClean="0"/>
              <a:t>đến</a:t>
            </a:r>
            <a:r>
              <a:rPr lang="en-US" sz="2100" dirty="0" smtClean="0"/>
              <a:t> </a:t>
            </a:r>
            <a:r>
              <a:rPr lang="en-US" sz="2100" dirty="0" err="1" smtClean="0"/>
              <a:t>sớm</a:t>
            </a:r>
            <a:r>
              <a:rPr lang="en-US" sz="2100" dirty="0" smtClean="0"/>
              <a:t> </a:t>
            </a:r>
            <a:r>
              <a:rPr lang="en-US" sz="2100" dirty="0" err="1" smtClean="0"/>
              <a:t>nhất</a:t>
            </a:r>
            <a:r>
              <a:rPr lang="en-US" sz="2100" dirty="0" smtClean="0"/>
              <a:t> </a:t>
            </a:r>
            <a:r>
              <a:rPr lang="en-US" sz="2100" dirty="0" err="1" smtClean="0"/>
              <a:t>lớp</a:t>
            </a:r>
            <a:r>
              <a:rPr lang="en-US" sz="2100" dirty="0" smtClean="0"/>
              <a:t>.”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148709" y="252010"/>
            <a:ext cx="1898244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smtClean="0"/>
              <a:t>Đọc diễn cảm</a:t>
            </a:r>
            <a:endParaRPr lang="en-US" sz="1800"/>
          </a:p>
        </p:txBody>
      </p:sp>
      <p:sp>
        <p:nvSpPr>
          <p:cNvPr id="11" name="TextBox 10"/>
          <p:cNvSpPr txBox="1"/>
          <p:nvPr/>
        </p:nvSpPr>
        <p:spPr>
          <a:xfrm>
            <a:off x="1277004" y="2380594"/>
            <a:ext cx="536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/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28798" y="1807778"/>
            <a:ext cx="536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/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85086" y="2065282"/>
            <a:ext cx="478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/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6950" y="2081049"/>
            <a:ext cx="536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//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2552" y="2431896"/>
            <a:ext cx="536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//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4400" y="2669629"/>
            <a:ext cx="536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//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2345" y="1346356"/>
            <a:ext cx="536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//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63555" y="1797270"/>
            <a:ext cx="536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/</a:t>
            </a:r>
            <a:endParaRPr lang="en-US" sz="2400" b="1" dirty="0">
              <a:solidFill>
                <a:srgbClr val="FF0000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1366346" y="1702676"/>
            <a:ext cx="1324302" cy="2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979684" y="2706416"/>
            <a:ext cx="856592" cy="15763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393881" y="109596"/>
            <a:ext cx="47548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(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1,2)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05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  <p:sndAc>
          <p:stSnd>
            <p:snd r:embed="rId2" name="wind.wav"/>
          </p:stSnd>
        </p:sndAc>
      </p:transition>
    </mc:Choice>
    <mc:Fallback xmlns="">
      <p:transition>
        <p:cut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65410"/>
            <a:ext cx="9144000" cy="4998007"/>
            <a:chOff x="0" y="0"/>
            <a:chExt cx="9144000" cy="5132867"/>
          </a:xfrm>
        </p:grpSpPr>
        <p:cxnSp>
          <p:nvCxnSpPr>
            <p:cNvPr id="3" name="Straight Connector 2"/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>
              <a:off x="0" y="5132867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7315"/>
          <a:stretch/>
        </p:blipFill>
        <p:spPr bwMode="auto">
          <a:xfrm>
            <a:off x="555349" y="1290479"/>
            <a:ext cx="2710365" cy="3442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658" r="33658"/>
          <a:stretch/>
        </p:blipFill>
        <p:spPr bwMode="auto">
          <a:xfrm>
            <a:off x="3265714" y="1310901"/>
            <a:ext cx="2710365" cy="3442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342" t="2531" r="973" b="-2531"/>
          <a:stretch/>
        </p:blipFill>
        <p:spPr bwMode="auto">
          <a:xfrm>
            <a:off x="5976079" y="1381237"/>
            <a:ext cx="2710365" cy="3442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4623" y="4663307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mtClean="0"/>
              <a:t>Đoạn 3</a:t>
            </a:r>
            <a:endParaRPr lang="en-US" sz="2000"/>
          </a:p>
        </p:txBody>
      </p:sp>
      <p:sp>
        <p:nvSpPr>
          <p:cNvPr id="16" name="TextBox 15"/>
          <p:cNvSpPr txBox="1"/>
          <p:nvPr/>
        </p:nvSpPr>
        <p:spPr>
          <a:xfrm>
            <a:off x="4114988" y="465317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mtClean="0"/>
              <a:t>Đoạn 2</a:t>
            </a:r>
            <a:endParaRPr lang="en-US" sz="2000"/>
          </a:p>
        </p:txBody>
      </p:sp>
      <p:sp>
        <p:nvSpPr>
          <p:cNvPr id="17" name="TextBox 16"/>
          <p:cNvSpPr txBox="1"/>
          <p:nvPr/>
        </p:nvSpPr>
        <p:spPr>
          <a:xfrm>
            <a:off x="7008913" y="4653178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mtClean="0"/>
              <a:t>Đoạn 1</a:t>
            </a:r>
            <a:endParaRPr lang="en-US" sz="2000"/>
          </a:p>
        </p:txBody>
      </p:sp>
      <p:sp>
        <p:nvSpPr>
          <p:cNvPr id="5" name="TextBox 4"/>
          <p:cNvSpPr txBox="1"/>
          <p:nvPr/>
        </p:nvSpPr>
        <p:spPr>
          <a:xfrm>
            <a:off x="106326" y="133146"/>
            <a:ext cx="89313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4.Tìm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48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65410"/>
            <a:ext cx="9144000" cy="4998007"/>
            <a:chOff x="0" y="0"/>
            <a:chExt cx="9144000" cy="5132867"/>
          </a:xfrm>
        </p:grpSpPr>
        <p:cxnSp>
          <p:nvCxnSpPr>
            <p:cNvPr id="3" name="Straight Connector 2"/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>
              <a:off x="0" y="5132867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0" y="183613"/>
            <a:ext cx="8802569" cy="4750128"/>
          </a:xfrm>
          <a:prstGeom prst="rect">
            <a:avLst/>
          </a:prstGeom>
          <a:noFill/>
          <a:ln w="38100">
            <a:solidFill>
              <a:srgbClr val="0418AC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422228" y="3611226"/>
            <a:ext cx="2142404" cy="413837"/>
          </a:xfrm>
          <a:prstGeom prst="roundRect">
            <a:avLst/>
          </a:prstGeom>
          <a:solidFill>
            <a:srgbClr val="FFD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41529" y="3499759"/>
            <a:ext cx="2503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a. </a:t>
            </a:r>
            <a:r>
              <a:rPr lang="en-US" sz="2800" dirty="0" err="1" smtClean="0"/>
              <a:t>ngạc</a:t>
            </a:r>
            <a:r>
              <a:rPr lang="en-US" sz="2800" dirty="0" smtClean="0"/>
              <a:t> </a:t>
            </a:r>
            <a:r>
              <a:rPr lang="en-US" sz="2800" dirty="0" err="1" smtClean="0"/>
              <a:t>nhiên</a:t>
            </a:r>
            <a:endParaRPr lang="en-US" sz="2800" dirty="0"/>
          </a:p>
        </p:txBody>
      </p:sp>
      <p:sp>
        <p:nvSpPr>
          <p:cNvPr id="16" name="Rounded Rectangle 15"/>
          <p:cNvSpPr/>
          <p:nvPr/>
        </p:nvSpPr>
        <p:spPr>
          <a:xfrm>
            <a:off x="3422629" y="3556534"/>
            <a:ext cx="2142404" cy="413837"/>
          </a:xfrm>
          <a:prstGeom prst="roundRect">
            <a:avLst/>
          </a:prstGeom>
          <a:solidFill>
            <a:srgbClr val="FFD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295037" y="3501843"/>
            <a:ext cx="2040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b. </a:t>
            </a:r>
            <a:r>
              <a:rPr lang="en-US" sz="2800" dirty="0" err="1" smtClean="0"/>
              <a:t>háo</a:t>
            </a:r>
            <a:r>
              <a:rPr lang="en-US" sz="2800" dirty="0" smtClean="0"/>
              <a:t> </a:t>
            </a:r>
            <a:r>
              <a:rPr lang="en-US" sz="2800" dirty="0" err="1" smtClean="0"/>
              <a:t>hức</a:t>
            </a:r>
            <a:endParaRPr lang="en-US" sz="2800" dirty="0"/>
          </a:p>
        </p:txBody>
      </p:sp>
      <p:sp>
        <p:nvSpPr>
          <p:cNvPr id="18" name="Rounded Rectangle 17"/>
          <p:cNvSpPr/>
          <p:nvPr/>
        </p:nvSpPr>
        <p:spPr>
          <a:xfrm>
            <a:off x="6164129" y="3464963"/>
            <a:ext cx="2142404" cy="413837"/>
          </a:xfrm>
          <a:prstGeom prst="roundRect">
            <a:avLst/>
          </a:prstGeom>
          <a:solidFill>
            <a:srgbClr val="FFD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333244" y="3355580"/>
            <a:ext cx="2040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c. </a:t>
            </a:r>
            <a:r>
              <a:rPr lang="en-US" sz="2800" dirty="0" err="1" smtClean="0"/>
              <a:t>rụt</a:t>
            </a:r>
            <a:r>
              <a:rPr lang="en-US" sz="2800" dirty="0" smtClean="0"/>
              <a:t> </a:t>
            </a:r>
            <a:r>
              <a:rPr lang="en-US" sz="2800" dirty="0" err="1" smtClean="0"/>
              <a:t>rè</a:t>
            </a:r>
            <a:endParaRPr lang="en-US" sz="2800" dirty="0"/>
          </a:p>
        </p:txBody>
      </p:sp>
      <p:sp>
        <p:nvSpPr>
          <p:cNvPr id="20" name="Oval 19"/>
          <p:cNvSpPr/>
          <p:nvPr/>
        </p:nvSpPr>
        <p:spPr>
          <a:xfrm>
            <a:off x="6164129" y="3402290"/>
            <a:ext cx="500623" cy="49269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-34967" y="1815153"/>
            <a:ext cx="530228" cy="465814"/>
            <a:chOff x="1812964" y="1781988"/>
            <a:chExt cx="1175787" cy="1225112"/>
          </a:xfrm>
        </p:grpSpPr>
        <p:sp>
          <p:nvSpPr>
            <p:cNvPr id="24" name="Oval 23"/>
            <p:cNvSpPr/>
            <p:nvPr/>
          </p:nvSpPr>
          <p:spPr>
            <a:xfrm>
              <a:off x="1812964" y="1781988"/>
              <a:ext cx="1175787" cy="1225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195" b="89655" l="9091" r="94949"/>
                      </a14:imgEffect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26" t="18573" r="5274" b="18573"/>
            <a:stretch/>
          </p:blipFill>
          <p:spPr bwMode="auto">
            <a:xfrm>
              <a:off x="1926772" y="2040600"/>
              <a:ext cx="903514" cy="707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0" name="TextBox 29"/>
          <p:cNvSpPr txBox="1"/>
          <p:nvPr/>
        </p:nvSpPr>
        <p:spPr>
          <a:xfrm>
            <a:off x="2393881" y="109596"/>
            <a:ext cx="55194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(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1,2)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3401" y="2182637"/>
            <a:ext cx="82808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1.Từ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33078008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A94A9E2-44DB-43E5-908E-045F32845B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047" y="489098"/>
            <a:ext cx="1663820" cy="967562"/>
          </a:xfrm>
          <a:prstGeom prst="ellipse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6C88818-C0C0-400F-98A9-FC392E078C62}"/>
              </a:ext>
            </a:extLst>
          </p:cNvPr>
          <p:cNvSpPr txBox="1"/>
          <p:nvPr/>
        </p:nvSpPr>
        <p:spPr>
          <a:xfrm>
            <a:off x="350874" y="1102480"/>
            <a:ext cx="8793126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    </a:t>
            </a:r>
            <a:r>
              <a:rPr lang="vi-VN" sz="2800" b="1" dirty="0" smtClean="0">
                <a:solidFill>
                  <a:schemeClr val="tx1"/>
                </a:solidFill>
                <a:latin typeface="+mj-lt"/>
              </a:rPr>
              <a:t>2</a:t>
            </a:r>
            <a:r>
              <a:rPr lang="vi-VN" sz="2800" b="1" dirty="0">
                <a:solidFill>
                  <a:schemeClr val="tx1"/>
                </a:solidFill>
                <a:latin typeface="+mj-lt"/>
              </a:rPr>
              <a:t>.</a:t>
            </a:r>
            <a:r>
              <a:rPr lang="vi-VN" sz="2800" dirty="0">
                <a:solidFill>
                  <a:schemeClr val="tx1"/>
                </a:solidFill>
                <a:latin typeface="+mj-lt"/>
              </a:rPr>
              <a:t> </a:t>
            </a:r>
            <a:r>
              <a:rPr lang="vi-VN" sz="2800" u="sng" dirty="0">
                <a:latin typeface="+mj-lt"/>
              </a:rPr>
              <a:t>Thực hiện các yêu cầu sau:</a:t>
            </a:r>
          </a:p>
          <a:p>
            <a:pPr algn="just">
              <a:lnSpc>
                <a:spcPct val="150000"/>
              </a:lnSpc>
            </a:pPr>
            <a:r>
              <a:rPr lang="vi-VN" sz="1800" dirty="0">
                <a:latin typeface="+mj-lt"/>
              </a:rPr>
              <a:t>     </a:t>
            </a:r>
            <a:r>
              <a:rPr lang="vi-VN" sz="2800" dirty="0">
                <a:latin typeface="+mj-lt"/>
              </a:rPr>
              <a:t>a. Nói lời chào tạm biệt mẹ trước khi đến trường.</a:t>
            </a:r>
          </a:p>
          <a:p>
            <a:pPr algn="just">
              <a:lnSpc>
                <a:spcPct val="150000"/>
              </a:lnSpc>
            </a:pPr>
            <a:endParaRPr lang="vi-VN" sz="1800" dirty="0" smtClean="0"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vi-VN" sz="1800" dirty="0" smtClean="0">
                <a:latin typeface="+mj-lt"/>
              </a:rPr>
              <a:t>     b</a:t>
            </a:r>
            <a:r>
              <a:rPr lang="vi-VN" sz="1800" dirty="0">
                <a:latin typeface="+mj-lt"/>
              </a:rPr>
              <a:t>. </a:t>
            </a:r>
            <a:r>
              <a:rPr lang="vi-VN" sz="2800" dirty="0">
                <a:latin typeface="+mj-lt"/>
              </a:rPr>
              <a:t>Nói lời chào thầy, cô giáo khi đến lớp.</a:t>
            </a:r>
          </a:p>
          <a:p>
            <a:pPr algn="just">
              <a:lnSpc>
                <a:spcPct val="150000"/>
              </a:lnSpc>
            </a:pPr>
            <a:endParaRPr lang="vi-VN" sz="1800" dirty="0"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vi-VN" sz="1800" dirty="0">
                <a:latin typeface="+mj-lt"/>
              </a:rPr>
              <a:t>     c. </a:t>
            </a:r>
            <a:r>
              <a:rPr lang="vi-VN" sz="2800" dirty="0">
                <a:latin typeface="+mj-lt"/>
              </a:rPr>
              <a:t>Cùng bạn nói và đáp lời chào khi gặp nhau ở trường.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3700BE8-37E7-464C-9E38-7AD2A3E286EA}"/>
              </a:ext>
            </a:extLst>
          </p:cNvPr>
          <p:cNvSpPr txBox="1"/>
          <p:nvPr/>
        </p:nvSpPr>
        <p:spPr>
          <a:xfrm>
            <a:off x="984232" y="2118142"/>
            <a:ext cx="8159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vi-VN" sz="2800" dirty="0">
                <a:solidFill>
                  <a:srgbClr val="FF0000"/>
                </a:solidFill>
                <a:latin typeface="+mj-lt"/>
              </a:rPr>
              <a:t>Con chào mẹ ạ, con đi học chiều con về mẹ nhé!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73E9D45-67EF-4AB1-80E5-0AB1231A2BFF}"/>
              </a:ext>
            </a:extLst>
          </p:cNvPr>
          <p:cNvSpPr txBox="1"/>
          <p:nvPr/>
        </p:nvSpPr>
        <p:spPr>
          <a:xfrm>
            <a:off x="984232" y="3253083"/>
            <a:ext cx="8159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1500" dirty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vi-VN" sz="2800" dirty="0">
                <a:solidFill>
                  <a:srgbClr val="FF0000"/>
                </a:solidFill>
                <a:latin typeface="+mj-lt"/>
              </a:rPr>
              <a:t>Con chào thầy/cô ạ!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8AF3651-CAA0-4A17-9F3F-2FB7B70976FB}"/>
              </a:ext>
            </a:extLst>
          </p:cNvPr>
          <p:cNvSpPr txBox="1"/>
          <p:nvPr/>
        </p:nvSpPr>
        <p:spPr>
          <a:xfrm>
            <a:off x="984232" y="4241801"/>
            <a:ext cx="8159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1500" dirty="0">
                <a:solidFill>
                  <a:schemeClr val="accent6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vi-VN" sz="2800" dirty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Chào cậu. Cậu đến trường sớm thế?</a:t>
            </a:r>
            <a:endParaRPr lang="vi-VN" sz="2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90CBE52-488B-43ED-B921-C6338D91C5E2}"/>
              </a:ext>
            </a:extLst>
          </p:cNvPr>
          <p:cNvSpPr txBox="1"/>
          <p:nvPr/>
        </p:nvSpPr>
        <p:spPr>
          <a:xfrm>
            <a:off x="2711301" y="368551"/>
            <a:ext cx="2352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 smtClean="0">
                <a:solidFill>
                  <a:schemeClr val="accent2"/>
                </a:solidFill>
                <a:latin typeface="+mj-lt"/>
              </a:rPr>
              <a:t>L</a:t>
            </a:r>
            <a:r>
              <a:rPr lang="en-US" sz="3600" dirty="0" err="1" smtClean="0">
                <a:solidFill>
                  <a:schemeClr val="accent2"/>
                </a:solidFill>
                <a:latin typeface="+mj-lt"/>
              </a:rPr>
              <a:t>uyện</a:t>
            </a:r>
            <a:r>
              <a:rPr lang="en-US" sz="3600" dirty="0" smtClean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3600" dirty="0" err="1" smtClean="0">
                <a:solidFill>
                  <a:schemeClr val="accent2"/>
                </a:solidFill>
                <a:latin typeface="+mj-lt"/>
              </a:rPr>
              <a:t>tập</a:t>
            </a:r>
            <a:endParaRPr lang="en-US" sz="3600" dirty="0">
              <a:solidFill>
                <a:schemeClr val="accent2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375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0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7172" y="363525"/>
            <a:ext cx="731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Thứ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sáu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ngày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 17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tháng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 9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năm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  <a:cs typeface="Times New Roman" pitchFamily="18" charset="0"/>
              </a:rPr>
              <a:t>2021</a:t>
            </a:r>
            <a:endParaRPr lang="en-US" sz="3600" dirty="0">
              <a:solidFill>
                <a:schemeClr val="bg1"/>
              </a:solidFill>
              <a:latin typeface="HP001 4 hàng bold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2716" y="154172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46028" y="848671"/>
            <a:ext cx="20414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en-US" sz="28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Đọc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endParaRPr lang="en-US" sz="32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6028" y="1372443"/>
            <a:ext cx="7570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: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Tôi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là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học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sinh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lớp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2 (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tiết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1,2)</a:t>
            </a:r>
            <a:endParaRPr lang="en-US" sz="32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30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777" y="28389"/>
            <a:ext cx="4848446" cy="508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22" r="98618">
                        <a14:foregroundMark x1="50230" y1="79585" x2="50230" y2="79585"/>
                        <a14:foregroundMark x1="48387" y1="78547" x2="48387" y2="78547"/>
                        <a14:foregroundMark x1="47005" y1="76471" x2="47005" y2="76471"/>
                        <a14:foregroundMark x1="47926" y1="73702" x2="47926" y2="73702"/>
                        <a14:foregroundMark x1="52535" y1="80277" x2="52535" y2="80277"/>
                        <a14:foregroundMark x1="54839" y1="78201" x2="54839" y2="78201"/>
                        <a14:foregroundMark x1="56221" y1="77163" x2="56221" y2="77163"/>
                        <a14:foregroundMark x1="19355" y1="68512" x2="19355" y2="68512"/>
                        <a14:foregroundMark x1="17972" y1="70588" x2="17972" y2="70588"/>
                        <a14:foregroundMark x1="17972" y1="71280" x2="17972" y2="71280"/>
                        <a14:foregroundMark x1="18433" y1="73010" x2="18433" y2="73010"/>
                        <a14:foregroundMark x1="20737" y1="72318" x2="20737" y2="72318"/>
                        <a14:foregroundMark x1="23502" y1="71280" x2="23502" y2="71280"/>
                        <a14:foregroundMark x1="11060" y1="66436" x2="11060" y2="66436"/>
                        <a14:foregroundMark x1="16590" y1="67820" x2="16590" y2="67820"/>
                        <a14:foregroundMark x1="16129" y1="65398" x2="16129" y2="65398"/>
                        <a14:foregroundMark x1="15207" y1="73010" x2="15207" y2="73010"/>
                        <a14:foregroundMark x1="13364" y1="69896" x2="13364" y2="69896"/>
                        <a14:foregroundMark x1="73272" y1="75433" x2="73272" y2="75433"/>
                        <a14:foregroundMark x1="71429" y1="73010" x2="71429" y2="73010"/>
                        <a14:foregroundMark x1="69124" y1="70934" x2="69124" y2="70934"/>
                        <a14:foregroundMark x1="69124" y1="69896" x2="69124" y2="69896"/>
                        <a14:foregroundMark x1="70507" y1="74740" x2="70507" y2="74740"/>
                        <a14:foregroundMark x1="70046" y1="77163" x2="70046" y2="771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900" y="4088868"/>
            <a:ext cx="1069095" cy="105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614" b="97884" l="1733" r="975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6438" y="3976577"/>
            <a:ext cx="967562" cy="1166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0" y="64524"/>
            <a:ext cx="9144000" cy="4998007"/>
            <a:chOff x="0" y="0"/>
            <a:chExt cx="9144000" cy="5132867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0" y="5132867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402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  <p:sndAc>
          <p:stSnd>
            <p:snd r:embed="rId2" name="cashreg.wav"/>
          </p:stSnd>
        </p:sndAc>
      </p:transition>
    </mc:Choice>
    <mc:Fallback xmlns="">
      <p:transition spd="slow">
        <p:checker/>
        <p:sndAc>
          <p:stSnd>
            <p:snd r:embed="rId9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7549"/>
            <a:ext cx="9158970" cy="498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713433" y="138499"/>
            <a:ext cx="5797899" cy="514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BàiBbBBBaaa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77976" y="1367082"/>
            <a:ext cx="781496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nl-NL" sz="2400" dirty="0" smtClean="0"/>
              <a:t>1.Em </a:t>
            </a:r>
            <a:r>
              <a:rPr lang="nl-NL" sz="2400" dirty="0"/>
              <a:t>chuẩn bị </a:t>
            </a:r>
            <a:r>
              <a:rPr lang="nl-NL" sz="2400" dirty="0" smtClean="0"/>
              <a:t>đến trường một </a:t>
            </a:r>
            <a:r>
              <a:rPr lang="nl-NL" sz="2400" dirty="0"/>
              <a:t>mình hay có ai giúp em?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437208" y="1213193"/>
            <a:ext cx="8153899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nl-NL" sz="2200" dirty="0" smtClean="0"/>
              <a:t>2.Em </a:t>
            </a:r>
            <a:r>
              <a:rPr lang="nl-NL" sz="2200" dirty="0"/>
              <a:t>cảm thấy như thế nào khi chuẩn bị cho ngày khai giảng?</a:t>
            </a:r>
            <a:endParaRPr lang="en-US" sz="22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22" r="98618">
                        <a14:foregroundMark x1="50230" y1="79585" x2="50230" y2="79585"/>
                        <a14:foregroundMark x1="48387" y1="78547" x2="48387" y2="78547"/>
                        <a14:foregroundMark x1="47005" y1="76471" x2="47005" y2="76471"/>
                        <a14:foregroundMark x1="47926" y1="73702" x2="47926" y2="73702"/>
                        <a14:foregroundMark x1="52535" y1="80277" x2="52535" y2="80277"/>
                        <a14:foregroundMark x1="54839" y1="78201" x2="54839" y2="78201"/>
                        <a14:foregroundMark x1="56221" y1="77163" x2="56221" y2="77163"/>
                        <a14:foregroundMark x1="19355" y1="68512" x2="19355" y2="68512"/>
                        <a14:foregroundMark x1="17972" y1="70588" x2="17972" y2="70588"/>
                        <a14:foregroundMark x1="17972" y1="71280" x2="17972" y2="71280"/>
                        <a14:foregroundMark x1="18433" y1="73010" x2="18433" y2="73010"/>
                        <a14:foregroundMark x1="20737" y1="72318" x2="20737" y2="72318"/>
                        <a14:foregroundMark x1="23502" y1="71280" x2="23502" y2="71280"/>
                        <a14:foregroundMark x1="11060" y1="66436" x2="11060" y2="66436"/>
                        <a14:foregroundMark x1="16590" y1="67820" x2="16590" y2="67820"/>
                        <a14:foregroundMark x1="16129" y1="65398" x2="16129" y2="65398"/>
                        <a14:foregroundMark x1="15207" y1="73010" x2="15207" y2="73010"/>
                        <a14:foregroundMark x1="13364" y1="69896" x2="13364" y2="69896"/>
                        <a14:foregroundMark x1="73272" y1="75433" x2="73272" y2="75433"/>
                        <a14:foregroundMark x1="71429" y1="73010" x2="71429" y2="73010"/>
                        <a14:foregroundMark x1="69124" y1="70934" x2="69124" y2="70934"/>
                        <a14:foregroundMark x1="69124" y1="69896" x2="69124" y2="69896"/>
                        <a14:foregroundMark x1="70507" y1="74740" x2="70507" y2="74740"/>
                        <a14:foregroundMark x1="70046" y1="77163" x2="70046" y2="771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66" y="138499"/>
            <a:ext cx="722100" cy="82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0" y="64524"/>
            <a:ext cx="9144000" cy="4998007"/>
            <a:chOff x="0" y="0"/>
            <a:chExt cx="9144000" cy="5132867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0" y="5132867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531088" y="227500"/>
            <a:ext cx="5415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Tôi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0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2" name="explode.wav"/>
          </p:stSnd>
        </p:sndAc>
      </p:transition>
    </mc:Choice>
    <mc:Fallback xmlns="">
      <p:transition spd="slow">
        <p:fade/>
        <p:sndAc>
          <p:stSnd>
            <p:snd r:embed="rId7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/>
          <p:nvPr/>
        </p:nvCxnSpPr>
        <p:spPr>
          <a:xfrm>
            <a:off x="0" y="5197391"/>
            <a:ext cx="9144000" cy="0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625"/>
          <a:stretch/>
        </p:blipFill>
        <p:spPr bwMode="auto">
          <a:xfrm>
            <a:off x="0" y="109596"/>
            <a:ext cx="754912" cy="670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77456" y="621342"/>
            <a:ext cx="8547965" cy="4604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100" dirty="0" smtClean="0"/>
              <a:t>   </a:t>
            </a:r>
            <a:r>
              <a:rPr lang="en-US" sz="2100" dirty="0" err="1" smtClean="0"/>
              <a:t>Ngày</a:t>
            </a:r>
            <a:r>
              <a:rPr lang="en-US" sz="2100" dirty="0" smtClean="0"/>
              <a:t> </a:t>
            </a:r>
            <a:r>
              <a:rPr lang="en-US" sz="2100" dirty="0" err="1" smtClean="0"/>
              <a:t>khai</a:t>
            </a:r>
            <a:r>
              <a:rPr lang="en-US" sz="2100" dirty="0" smtClean="0"/>
              <a:t> </a:t>
            </a:r>
            <a:r>
              <a:rPr lang="en-US" sz="2100" dirty="0" err="1" smtClean="0"/>
              <a:t>trường</a:t>
            </a:r>
            <a:r>
              <a:rPr lang="en-US" sz="2100" dirty="0" smtClean="0"/>
              <a:t> </a:t>
            </a:r>
            <a:r>
              <a:rPr lang="en-US" sz="2100" dirty="0" err="1" smtClean="0"/>
              <a:t>đã</a:t>
            </a:r>
            <a:r>
              <a:rPr lang="en-US" sz="2100" dirty="0" smtClean="0"/>
              <a:t> </a:t>
            </a:r>
            <a:r>
              <a:rPr lang="en-US" sz="2100" dirty="0" err="1" smtClean="0"/>
              <a:t>đến</a:t>
            </a:r>
            <a:r>
              <a:rPr lang="en-US" sz="2100" dirty="0" smtClean="0"/>
              <a:t>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100" dirty="0" smtClean="0"/>
              <a:t>   </a:t>
            </a:r>
            <a:r>
              <a:rPr lang="en-US" sz="2100" dirty="0" err="1" smtClean="0"/>
              <a:t>Sáng</a:t>
            </a:r>
            <a:r>
              <a:rPr lang="en-US" sz="2100" dirty="0" smtClean="0"/>
              <a:t> </a:t>
            </a:r>
            <a:r>
              <a:rPr lang="en-US" sz="2100" dirty="0" err="1" smtClean="0"/>
              <a:t>sớm</a:t>
            </a:r>
            <a:r>
              <a:rPr lang="en-US" sz="2100" dirty="0" smtClean="0"/>
              <a:t>, </a:t>
            </a:r>
            <a:r>
              <a:rPr lang="en-US" sz="2100" dirty="0" err="1" smtClean="0"/>
              <a:t>mẹ</a:t>
            </a:r>
            <a:r>
              <a:rPr lang="en-US" sz="2100" dirty="0" smtClean="0"/>
              <a:t> </a:t>
            </a:r>
            <a:r>
              <a:rPr lang="en-US" sz="2100" dirty="0" err="1" smtClean="0"/>
              <a:t>mới</a:t>
            </a:r>
            <a:r>
              <a:rPr lang="en-US" sz="2100" dirty="0" smtClean="0"/>
              <a:t> </a:t>
            </a:r>
            <a:r>
              <a:rPr lang="en-US" sz="2100" dirty="0" err="1" smtClean="0"/>
              <a:t>gọi</a:t>
            </a:r>
            <a:r>
              <a:rPr lang="en-US" sz="2100" dirty="0" smtClean="0"/>
              <a:t> </a:t>
            </a:r>
            <a:r>
              <a:rPr lang="en-US" sz="2100" dirty="0" err="1" smtClean="0"/>
              <a:t>một</a:t>
            </a:r>
            <a:r>
              <a:rPr lang="en-US" sz="2100" dirty="0" smtClean="0"/>
              <a:t> </a:t>
            </a:r>
            <a:r>
              <a:rPr lang="en-US" sz="2100" dirty="0" err="1" smtClean="0"/>
              <a:t>câu</a:t>
            </a:r>
            <a:r>
              <a:rPr lang="en-US" sz="2100" dirty="0" smtClean="0"/>
              <a:t> </a:t>
            </a:r>
            <a:r>
              <a:rPr lang="en-US" sz="2100" dirty="0" err="1" smtClean="0"/>
              <a:t>mà</a:t>
            </a:r>
            <a:r>
              <a:rPr lang="en-US" sz="2100" dirty="0" smtClean="0"/>
              <a:t>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đã</a:t>
            </a:r>
            <a:r>
              <a:rPr lang="en-US" sz="2100" dirty="0" smtClean="0"/>
              <a:t> </a:t>
            </a:r>
            <a:r>
              <a:rPr lang="en-US" sz="2100" dirty="0" err="1" smtClean="0"/>
              <a:t>vùng</a:t>
            </a:r>
            <a:r>
              <a:rPr lang="en-US" sz="2100" dirty="0" smtClean="0"/>
              <a:t> </a:t>
            </a:r>
            <a:r>
              <a:rPr lang="en-US" sz="2100" dirty="0" err="1" smtClean="0"/>
              <a:t>dậy</a:t>
            </a:r>
            <a:r>
              <a:rPr lang="en-US" sz="2100" dirty="0" smtClean="0"/>
              <a:t>, </a:t>
            </a:r>
            <a:r>
              <a:rPr lang="en-US" sz="2100" dirty="0" err="1" smtClean="0"/>
              <a:t>khác</a:t>
            </a:r>
            <a:r>
              <a:rPr lang="en-US" sz="2100" dirty="0" smtClean="0"/>
              <a:t> </a:t>
            </a:r>
            <a:r>
              <a:rPr lang="en-US" sz="2100" dirty="0" err="1" smtClean="0"/>
              <a:t>hẳn</a:t>
            </a:r>
            <a:r>
              <a:rPr lang="en-US" sz="2100" dirty="0" smtClean="0"/>
              <a:t> </a:t>
            </a:r>
            <a:r>
              <a:rPr lang="en-US" sz="2100" dirty="0" err="1" smtClean="0"/>
              <a:t>mọi</a:t>
            </a:r>
            <a:r>
              <a:rPr lang="en-US" sz="2100" dirty="0" smtClean="0"/>
              <a:t> </a:t>
            </a:r>
            <a:r>
              <a:rPr lang="en-US" sz="2100" dirty="0" err="1" smtClean="0"/>
              <a:t>ngày</a:t>
            </a:r>
            <a:r>
              <a:rPr lang="en-US" sz="2100" dirty="0" smtClean="0"/>
              <a:t>. </a:t>
            </a:r>
            <a:r>
              <a:rPr lang="en-US" sz="2100" dirty="0" err="1" smtClean="0"/>
              <a:t>Loáng</a:t>
            </a:r>
            <a:r>
              <a:rPr lang="en-US" sz="2100" dirty="0" smtClean="0"/>
              <a:t> </a:t>
            </a:r>
            <a:r>
              <a:rPr lang="en-US" sz="2100" dirty="0" err="1" smtClean="0"/>
              <a:t>một</a:t>
            </a:r>
            <a:r>
              <a:rPr lang="en-US" sz="2100" dirty="0" smtClean="0"/>
              <a:t> </a:t>
            </a:r>
            <a:r>
              <a:rPr lang="en-US" sz="2100" dirty="0" err="1" smtClean="0"/>
              <a:t>cái</a:t>
            </a:r>
            <a:r>
              <a:rPr lang="en-US" sz="2100" dirty="0" smtClean="0"/>
              <a:t>,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đã</a:t>
            </a:r>
            <a:r>
              <a:rPr lang="en-US" sz="2100" dirty="0" smtClean="0"/>
              <a:t> </a:t>
            </a:r>
            <a:r>
              <a:rPr lang="en-US" sz="2100" dirty="0" err="1" smtClean="0"/>
              <a:t>chuẩn</a:t>
            </a:r>
            <a:r>
              <a:rPr lang="en-US" sz="2100" dirty="0" smtClean="0"/>
              <a:t> </a:t>
            </a:r>
            <a:r>
              <a:rPr lang="en-US" sz="2100" dirty="0" err="1" smtClean="0"/>
              <a:t>bị</a:t>
            </a:r>
            <a:r>
              <a:rPr lang="en-US" sz="2100" dirty="0" smtClean="0"/>
              <a:t> </a:t>
            </a:r>
            <a:r>
              <a:rPr lang="en-US" sz="2100" dirty="0" err="1" smtClean="0"/>
              <a:t>xong</a:t>
            </a:r>
            <a:r>
              <a:rPr lang="en-US" sz="2100" dirty="0" smtClean="0"/>
              <a:t> </a:t>
            </a:r>
            <a:r>
              <a:rPr lang="en-US" sz="2100" dirty="0" err="1" smtClean="0"/>
              <a:t>mọi</a:t>
            </a:r>
            <a:r>
              <a:rPr lang="en-US" sz="2100" dirty="0" smtClean="0"/>
              <a:t> </a:t>
            </a:r>
            <a:r>
              <a:rPr lang="en-US" sz="2100" dirty="0" err="1" smtClean="0"/>
              <a:t>thứ</a:t>
            </a:r>
            <a:r>
              <a:rPr lang="en-US" sz="2100" dirty="0" smtClean="0"/>
              <a:t>. </a:t>
            </a:r>
            <a:r>
              <a:rPr lang="en-US" sz="2100" dirty="0" err="1" smtClean="0"/>
              <a:t>Bố</a:t>
            </a:r>
            <a:r>
              <a:rPr lang="en-US" sz="2100" dirty="0" smtClean="0"/>
              <a:t> </a:t>
            </a:r>
            <a:r>
              <a:rPr lang="en-US" sz="2100" dirty="0" err="1" smtClean="0"/>
              <a:t>ngạc</a:t>
            </a:r>
            <a:r>
              <a:rPr lang="en-US" sz="2100" dirty="0" smtClean="0"/>
              <a:t> </a:t>
            </a:r>
            <a:r>
              <a:rPr lang="en-US" sz="2100" dirty="0" err="1" smtClean="0"/>
              <a:t>nhiên</a:t>
            </a:r>
            <a:r>
              <a:rPr lang="en-US" sz="2100" dirty="0" smtClean="0"/>
              <a:t> </a:t>
            </a:r>
            <a:r>
              <a:rPr lang="en-US" sz="2100" dirty="0" err="1" smtClean="0"/>
              <a:t>nhìn</a:t>
            </a:r>
            <a:r>
              <a:rPr lang="en-US" sz="2100" dirty="0" smtClean="0"/>
              <a:t> </a:t>
            </a:r>
            <a:r>
              <a:rPr lang="en-US" sz="2100" dirty="0" err="1" smtClean="0"/>
              <a:t>tôi</a:t>
            </a:r>
            <a:r>
              <a:rPr lang="en-US" sz="2100" dirty="0" smtClean="0"/>
              <a:t>, </a:t>
            </a:r>
            <a:r>
              <a:rPr lang="en-US" sz="2100" dirty="0" err="1" smtClean="0"/>
              <a:t>còn</a:t>
            </a:r>
            <a:r>
              <a:rPr lang="en-US" sz="2100" dirty="0" smtClean="0"/>
              <a:t> </a:t>
            </a:r>
            <a:r>
              <a:rPr lang="en-US" sz="2100" dirty="0" err="1" smtClean="0"/>
              <a:t>mẹ</a:t>
            </a:r>
            <a:r>
              <a:rPr lang="en-US" sz="2100" dirty="0" smtClean="0"/>
              <a:t> </a:t>
            </a:r>
            <a:r>
              <a:rPr lang="en-US" sz="2100" dirty="0" err="1" smtClean="0"/>
              <a:t>cười</a:t>
            </a:r>
            <a:r>
              <a:rPr lang="en-US" sz="2100" dirty="0" smtClean="0"/>
              <a:t> </a:t>
            </a:r>
            <a:r>
              <a:rPr lang="en-US" sz="2100" dirty="0" err="1" smtClean="0"/>
              <a:t>tủm</a:t>
            </a:r>
            <a:r>
              <a:rPr lang="en-US" sz="2100" dirty="0" smtClean="0"/>
              <a:t> </a:t>
            </a:r>
            <a:r>
              <a:rPr lang="en-US" sz="2100" dirty="0" err="1" smtClean="0"/>
              <a:t>tỉm</a:t>
            </a:r>
            <a:r>
              <a:rPr lang="en-US" sz="2100" dirty="0" smtClean="0"/>
              <a:t>.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rối</a:t>
            </a:r>
            <a:r>
              <a:rPr lang="en-US" sz="2100" dirty="0" smtClean="0"/>
              <a:t> </a:t>
            </a:r>
            <a:r>
              <a:rPr lang="en-US" sz="2100" dirty="0" err="1" smtClean="0"/>
              <a:t>rít</a:t>
            </a:r>
            <a:r>
              <a:rPr lang="en-US" sz="2100" dirty="0" smtClean="0"/>
              <a:t>: “Con </a:t>
            </a:r>
            <a:r>
              <a:rPr lang="en-US" sz="2100" dirty="0" err="1" smtClean="0"/>
              <a:t>muốn</a:t>
            </a:r>
            <a:r>
              <a:rPr lang="en-US" sz="2100" dirty="0" smtClean="0"/>
              <a:t> </a:t>
            </a:r>
            <a:r>
              <a:rPr lang="en-US" sz="2100" dirty="0" err="1" smtClean="0"/>
              <a:t>đến</a:t>
            </a:r>
            <a:r>
              <a:rPr lang="en-US" sz="2100" dirty="0" smtClean="0"/>
              <a:t> </a:t>
            </a:r>
            <a:r>
              <a:rPr lang="en-US" sz="2100" dirty="0" err="1" smtClean="0"/>
              <a:t>sớm</a:t>
            </a:r>
            <a:r>
              <a:rPr lang="en-US" sz="2100" dirty="0" smtClean="0"/>
              <a:t> </a:t>
            </a:r>
            <a:r>
              <a:rPr lang="en-US" sz="2100" dirty="0" err="1" smtClean="0"/>
              <a:t>nhất</a:t>
            </a:r>
            <a:r>
              <a:rPr lang="en-US" sz="2100" dirty="0" smtClean="0"/>
              <a:t> </a:t>
            </a:r>
            <a:r>
              <a:rPr lang="en-US" sz="2100" dirty="0" err="1" smtClean="0"/>
              <a:t>lớp</a:t>
            </a:r>
            <a:r>
              <a:rPr lang="en-US" sz="2100" dirty="0" smtClean="0"/>
              <a:t>.”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100" dirty="0"/>
              <a:t> </a:t>
            </a:r>
            <a:r>
              <a:rPr lang="en-US" sz="2100" dirty="0" smtClean="0"/>
              <a:t>  </a:t>
            </a:r>
            <a:r>
              <a:rPr lang="en-US" sz="2100" dirty="0" err="1" smtClean="0">
                <a:solidFill>
                  <a:srgbClr val="FF0000"/>
                </a:solidFill>
              </a:rPr>
              <a:t>Tôi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háo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hức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tưởng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tượng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ra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cảnh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mình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đến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đầu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tiên</a:t>
            </a:r>
            <a:r>
              <a:rPr lang="en-US" sz="2100" dirty="0" smtClean="0">
                <a:solidFill>
                  <a:srgbClr val="FF0000"/>
                </a:solidFill>
              </a:rPr>
              <a:t>, </a:t>
            </a:r>
            <a:r>
              <a:rPr lang="en-US" sz="2100" dirty="0" err="1" smtClean="0">
                <a:solidFill>
                  <a:srgbClr val="FF0000"/>
                </a:solidFill>
              </a:rPr>
              <a:t>cất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tiếng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chào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thật</a:t>
            </a:r>
            <a:r>
              <a:rPr lang="en-US" sz="2100" dirty="0" smtClean="0">
                <a:solidFill>
                  <a:srgbClr val="FF0000"/>
                </a:solidFill>
              </a:rPr>
              <a:t> to </a:t>
            </a:r>
            <a:r>
              <a:rPr lang="en-US" sz="2100" dirty="0" err="1" smtClean="0">
                <a:solidFill>
                  <a:srgbClr val="FF0000"/>
                </a:solidFill>
              </a:rPr>
              <a:t>những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bạn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đến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sau</a:t>
            </a:r>
            <a:r>
              <a:rPr lang="en-US" sz="2100" dirty="0" smtClean="0">
                <a:solidFill>
                  <a:srgbClr val="FF0000"/>
                </a:solidFill>
              </a:rPr>
              <a:t>. </a:t>
            </a:r>
            <a:r>
              <a:rPr lang="en-US" sz="2100" dirty="0" err="1" smtClean="0">
                <a:solidFill>
                  <a:srgbClr val="FF0000"/>
                </a:solidFill>
              </a:rPr>
              <a:t>Nhưng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vừa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đến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cổng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trường</a:t>
            </a:r>
            <a:r>
              <a:rPr lang="en-US" sz="2100" dirty="0" smtClean="0">
                <a:solidFill>
                  <a:srgbClr val="FF0000"/>
                </a:solidFill>
              </a:rPr>
              <a:t>, </a:t>
            </a:r>
            <a:r>
              <a:rPr lang="en-US" sz="2100" dirty="0" err="1" smtClean="0">
                <a:solidFill>
                  <a:srgbClr val="FF0000"/>
                </a:solidFill>
              </a:rPr>
              <a:t>tôi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đã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thấy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mấy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bạn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cùng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lớp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đang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ríu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rít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nói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cười</a:t>
            </a:r>
            <a:r>
              <a:rPr lang="en-US" sz="2100" dirty="0" smtClean="0">
                <a:solidFill>
                  <a:srgbClr val="FF0000"/>
                </a:solidFill>
              </a:rPr>
              <a:t> ở </a:t>
            </a:r>
            <a:r>
              <a:rPr lang="en-US" sz="2100" dirty="0" err="1" smtClean="0">
                <a:solidFill>
                  <a:srgbClr val="FF0000"/>
                </a:solidFill>
              </a:rPr>
              <a:t>trong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sân</a:t>
            </a:r>
            <a:r>
              <a:rPr lang="en-US" sz="2100" dirty="0" smtClean="0">
                <a:solidFill>
                  <a:srgbClr val="FF0000"/>
                </a:solidFill>
              </a:rPr>
              <a:t>. </a:t>
            </a:r>
            <a:r>
              <a:rPr lang="en-US" sz="2100" dirty="0" err="1" smtClean="0">
                <a:solidFill>
                  <a:srgbClr val="FF0000"/>
                </a:solidFill>
              </a:rPr>
              <a:t>Thì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ra</a:t>
            </a:r>
            <a:r>
              <a:rPr lang="en-US" sz="2100" dirty="0" smtClean="0">
                <a:solidFill>
                  <a:srgbClr val="FF0000"/>
                </a:solidFill>
              </a:rPr>
              <a:t>, </a:t>
            </a:r>
            <a:r>
              <a:rPr lang="en-US" sz="2100" dirty="0" err="1" smtClean="0">
                <a:solidFill>
                  <a:srgbClr val="FF0000"/>
                </a:solidFill>
              </a:rPr>
              <a:t>không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chỉ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mình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tôi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muốn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đến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sớm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nhất</a:t>
            </a:r>
            <a:r>
              <a:rPr lang="en-US" sz="2100" dirty="0" smtClean="0">
                <a:solidFill>
                  <a:srgbClr val="FF0000"/>
                </a:solidFill>
              </a:rPr>
              <a:t>. </a:t>
            </a:r>
            <a:r>
              <a:rPr lang="en-US" sz="2100" dirty="0" err="1" smtClean="0">
                <a:solidFill>
                  <a:srgbClr val="FF0000"/>
                </a:solidFill>
              </a:rPr>
              <a:t>Tôi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chào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mẹ</a:t>
            </a:r>
            <a:r>
              <a:rPr lang="en-US" sz="2100" dirty="0" smtClean="0">
                <a:solidFill>
                  <a:srgbClr val="FF0000"/>
                </a:solidFill>
              </a:rPr>
              <a:t>, </a:t>
            </a:r>
            <a:r>
              <a:rPr lang="en-US" sz="2100" dirty="0" err="1" smtClean="0">
                <a:solidFill>
                  <a:srgbClr val="FF0000"/>
                </a:solidFill>
              </a:rPr>
              <a:t>chạy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ào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vào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cùng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các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bạn</a:t>
            </a:r>
            <a:r>
              <a:rPr lang="en-US" sz="2100" dirty="0" smtClean="0"/>
              <a:t>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100" dirty="0"/>
              <a:t> </a:t>
            </a:r>
            <a:r>
              <a:rPr lang="en-US" sz="2100" dirty="0" smtClean="0"/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Chúng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tôi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tranh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nhau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kể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về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chuyện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ngày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hè</a:t>
            </a:r>
            <a:r>
              <a:rPr lang="en-US" sz="2100" dirty="0" smtClean="0">
                <a:solidFill>
                  <a:srgbClr val="FFC000"/>
                </a:solidFill>
              </a:rPr>
              <a:t>. </a:t>
            </a:r>
            <a:r>
              <a:rPr lang="en-US" sz="2100" dirty="0" err="1" smtClean="0">
                <a:solidFill>
                  <a:srgbClr val="FFC000"/>
                </a:solidFill>
              </a:rPr>
              <a:t>Ngay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cạnh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chúng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tôi</a:t>
            </a:r>
            <a:r>
              <a:rPr lang="en-US" sz="2100" dirty="0" smtClean="0">
                <a:solidFill>
                  <a:srgbClr val="FFC000"/>
                </a:solidFill>
              </a:rPr>
              <a:t>, </a:t>
            </a:r>
            <a:r>
              <a:rPr lang="en-US" sz="2100" dirty="0" err="1" smtClean="0">
                <a:solidFill>
                  <a:srgbClr val="FFC000"/>
                </a:solidFill>
              </a:rPr>
              <a:t>mấy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em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lớp</a:t>
            </a:r>
            <a:r>
              <a:rPr lang="en-US" sz="2100" dirty="0" smtClean="0">
                <a:solidFill>
                  <a:srgbClr val="FFC000"/>
                </a:solidFill>
              </a:rPr>
              <a:t> 1 </a:t>
            </a:r>
            <a:r>
              <a:rPr lang="en-US" sz="2100" dirty="0" err="1" smtClean="0">
                <a:solidFill>
                  <a:srgbClr val="FFC000"/>
                </a:solidFill>
              </a:rPr>
              <a:t>đang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rụt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rè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níu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chặt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tay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bố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mẹ</a:t>
            </a:r>
            <a:r>
              <a:rPr lang="en-US" sz="2100" dirty="0" smtClean="0">
                <a:solidFill>
                  <a:srgbClr val="FFC000"/>
                </a:solidFill>
              </a:rPr>
              <a:t>, </a:t>
            </a:r>
            <a:r>
              <a:rPr lang="en-US" sz="2100" dirty="0" err="1" smtClean="0">
                <a:solidFill>
                  <a:srgbClr val="FFC000"/>
                </a:solidFill>
              </a:rPr>
              <a:t>thật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giống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tôi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năm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ngoái</a:t>
            </a:r>
            <a:r>
              <a:rPr lang="en-US" sz="2100" dirty="0" smtClean="0">
                <a:solidFill>
                  <a:srgbClr val="FFC000"/>
                </a:solidFill>
              </a:rPr>
              <a:t>. </a:t>
            </a:r>
            <a:r>
              <a:rPr lang="en-US" sz="2100" dirty="0" err="1" smtClean="0">
                <a:solidFill>
                  <a:srgbClr val="FFC000"/>
                </a:solidFill>
              </a:rPr>
              <a:t>Trước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các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em</a:t>
            </a:r>
            <a:r>
              <a:rPr lang="en-US" sz="2100" dirty="0" smtClean="0">
                <a:solidFill>
                  <a:srgbClr val="FFC000"/>
                </a:solidFill>
              </a:rPr>
              <a:t>, </a:t>
            </a:r>
            <a:r>
              <a:rPr lang="en-US" sz="2100" dirty="0" err="1" smtClean="0">
                <a:solidFill>
                  <a:srgbClr val="FFC000"/>
                </a:solidFill>
              </a:rPr>
              <a:t>tôi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cảm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thấy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mình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lớn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bổng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lên</a:t>
            </a:r>
            <a:r>
              <a:rPr lang="en-US" sz="2100" dirty="0" smtClean="0">
                <a:solidFill>
                  <a:srgbClr val="FFC000"/>
                </a:solidFill>
              </a:rPr>
              <a:t>. </a:t>
            </a:r>
            <a:r>
              <a:rPr lang="en-US" sz="2100" dirty="0" err="1" smtClean="0">
                <a:solidFill>
                  <a:srgbClr val="FFC000"/>
                </a:solidFill>
              </a:rPr>
              <a:t>Tôi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đã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là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học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sinh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lớp</a:t>
            </a:r>
            <a:r>
              <a:rPr lang="en-US" sz="2100" dirty="0" smtClean="0">
                <a:solidFill>
                  <a:srgbClr val="FFC000"/>
                </a:solidFill>
              </a:rPr>
              <a:t> 2 </a:t>
            </a:r>
            <a:r>
              <a:rPr lang="en-US" sz="2100" dirty="0" err="1" smtClean="0">
                <a:solidFill>
                  <a:srgbClr val="FFC000"/>
                </a:solidFill>
              </a:rPr>
              <a:t>rồi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cơ</a:t>
            </a:r>
            <a:r>
              <a:rPr lang="en-US" sz="2100" dirty="0" smtClean="0">
                <a:solidFill>
                  <a:srgbClr val="FFC000"/>
                </a:solidFill>
              </a:rPr>
              <a:t> </a:t>
            </a:r>
            <a:r>
              <a:rPr lang="en-US" sz="2100" dirty="0" err="1" smtClean="0">
                <a:solidFill>
                  <a:srgbClr val="FFC000"/>
                </a:solidFill>
              </a:rPr>
              <a:t>mà</a:t>
            </a:r>
            <a:r>
              <a:rPr lang="en-US" sz="2100" dirty="0" smtClean="0"/>
              <a:t>.</a:t>
            </a:r>
          </a:p>
          <a:p>
            <a:pPr algn="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( </a:t>
            </a:r>
            <a:r>
              <a:rPr lang="en-US" sz="2000" dirty="0" err="1" smtClean="0"/>
              <a:t>Văn</a:t>
            </a:r>
            <a:r>
              <a:rPr lang="en-US" sz="2000" dirty="0" smtClean="0"/>
              <a:t> </a:t>
            </a:r>
            <a:r>
              <a:rPr lang="en-US" sz="2000" dirty="0" err="1" smtClean="0"/>
              <a:t>Giá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512088" y="168458"/>
            <a:ext cx="3672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</a:rPr>
              <a:t>Tôi là học sinh lớp 2</a:t>
            </a:r>
            <a:endParaRPr lang="en-US" sz="2800" b="1">
              <a:solidFill>
                <a:srgbClr val="FF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351685" y="629369"/>
            <a:ext cx="285070" cy="32082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smtClean="0"/>
              <a:t>1</a:t>
            </a:r>
            <a:endParaRPr lang="en-US" sz="2000" b="1"/>
          </a:p>
        </p:txBody>
      </p:sp>
      <p:sp>
        <p:nvSpPr>
          <p:cNvPr id="11" name="Oval 10"/>
          <p:cNvSpPr/>
          <p:nvPr/>
        </p:nvSpPr>
        <p:spPr>
          <a:xfrm>
            <a:off x="347312" y="2051012"/>
            <a:ext cx="285070" cy="32082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smtClean="0"/>
              <a:t>2</a:t>
            </a:r>
            <a:endParaRPr lang="en-US" sz="2000" b="1"/>
          </a:p>
        </p:txBody>
      </p:sp>
      <p:sp>
        <p:nvSpPr>
          <p:cNvPr id="12" name="Oval 11"/>
          <p:cNvSpPr/>
          <p:nvPr/>
        </p:nvSpPr>
        <p:spPr>
          <a:xfrm>
            <a:off x="329167" y="3376966"/>
            <a:ext cx="285070" cy="32082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smtClean="0"/>
              <a:t>3</a:t>
            </a:r>
            <a:endParaRPr lang="en-US" sz="2000" b="1"/>
          </a:p>
        </p:txBody>
      </p:sp>
      <p:grpSp>
        <p:nvGrpSpPr>
          <p:cNvPr id="13" name="Group 12"/>
          <p:cNvGrpSpPr/>
          <p:nvPr/>
        </p:nvGrpSpPr>
        <p:grpSpPr>
          <a:xfrm>
            <a:off x="8334416" y="1609554"/>
            <a:ext cx="165798" cy="312406"/>
            <a:chOff x="7033846" y="1517301"/>
            <a:chExt cx="165798" cy="312406"/>
          </a:xfrm>
        </p:grpSpPr>
        <p:cxnSp>
          <p:nvCxnSpPr>
            <p:cNvPr id="14" name="Straight Connector 13"/>
            <p:cNvCxnSpPr/>
            <p:nvPr/>
          </p:nvCxnSpPr>
          <p:spPr>
            <a:xfrm flipH="1">
              <a:off x="7033846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7089112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8834467" y="3051174"/>
            <a:ext cx="165798" cy="312406"/>
            <a:chOff x="7033846" y="1517301"/>
            <a:chExt cx="165798" cy="312406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7033846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7089112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1969476" y="4397180"/>
            <a:ext cx="165798" cy="312406"/>
            <a:chOff x="7033846" y="1517301"/>
            <a:chExt cx="165798" cy="312406"/>
          </a:xfrm>
        </p:grpSpPr>
        <p:cxnSp>
          <p:nvCxnSpPr>
            <p:cNvPr id="20" name="Straight Connector 19"/>
            <p:cNvCxnSpPr/>
            <p:nvPr/>
          </p:nvCxnSpPr>
          <p:spPr>
            <a:xfrm flipH="1">
              <a:off x="7033846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089112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572136" y="1023516"/>
            <a:ext cx="1582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 smtClean="0">
                <a:solidFill>
                  <a:srgbClr val="FF0000"/>
                </a:solidFill>
              </a:rPr>
              <a:t>vùng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dậy</a:t>
            </a:r>
            <a:endParaRPr lang="en-US" sz="21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0056" y="1323072"/>
            <a:ext cx="1582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 smtClean="0">
                <a:solidFill>
                  <a:srgbClr val="FF0000"/>
                </a:solidFill>
              </a:rPr>
              <a:t>Loáng</a:t>
            </a:r>
            <a:endParaRPr lang="en-US" sz="2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32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  <p:sndAc>
          <p:stSnd>
            <p:snd r:embed="rId2" name="wind.wav"/>
          </p:stSnd>
        </p:sndAc>
      </p:transition>
    </mc:Choice>
    <mc:Fallback xmlns="">
      <p:transition>
        <p:cut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5"/>
          <p:cNvGrpSpPr/>
          <p:nvPr/>
        </p:nvGrpSpPr>
        <p:grpSpPr>
          <a:xfrm>
            <a:off x="0" y="-70337"/>
            <a:ext cx="9144000" cy="5132868"/>
            <a:chOff x="0" y="-138500"/>
            <a:chExt cx="9144000" cy="5271367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0" y="5132867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0" y="-138500"/>
              <a:ext cx="1221983" cy="27699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en-US" sz="1200" b="1" cap="all" spc="0" smtClean="0">
                  <a:ln>
                    <a:solidFill>
                      <a:srgbClr val="FFFF00"/>
                    </a:solidFill>
                  </a:ln>
                  <a:solidFill>
                    <a:srgbClr val="F446B6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Quynh miss</a:t>
              </a:r>
              <a:endParaRPr lang="en-US" sz="1200" b="1" cap="all" spc="0">
                <a:ln>
                  <a:solidFill>
                    <a:srgbClr val="FFFF00"/>
                  </a:solidFill>
                </a:ln>
                <a:solidFill>
                  <a:srgbClr val="F446B6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625"/>
          <a:stretch/>
        </p:blipFill>
        <p:spPr bwMode="auto">
          <a:xfrm>
            <a:off x="0" y="109596"/>
            <a:ext cx="754912" cy="670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77456" y="621342"/>
            <a:ext cx="8547965" cy="4604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100" dirty="0" smtClean="0"/>
              <a:t>   </a:t>
            </a:r>
            <a:r>
              <a:rPr lang="en-US" sz="2100" dirty="0" err="1" smtClean="0"/>
              <a:t>Ngày</a:t>
            </a:r>
            <a:r>
              <a:rPr lang="en-US" sz="2100" dirty="0" smtClean="0"/>
              <a:t> </a:t>
            </a:r>
            <a:r>
              <a:rPr lang="en-US" sz="2100" dirty="0" err="1" smtClean="0"/>
              <a:t>khai</a:t>
            </a:r>
            <a:r>
              <a:rPr lang="en-US" sz="2100" dirty="0" smtClean="0"/>
              <a:t> </a:t>
            </a:r>
            <a:r>
              <a:rPr lang="en-US" sz="2100" dirty="0" err="1" smtClean="0"/>
              <a:t>trường</a:t>
            </a:r>
            <a:r>
              <a:rPr lang="en-US" sz="2100" dirty="0" smtClean="0"/>
              <a:t> </a:t>
            </a:r>
            <a:r>
              <a:rPr lang="en-US" sz="2100" dirty="0" err="1" smtClean="0"/>
              <a:t>đã</a:t>
            </a:r>
            <a:r>
              <a:rPr lang="en-US" sz="2100" dirty="0" smtClean="0"/>
              <a:t> </a:t>
            </a:r>
            <a:r>
              <a:rPr lang="en-US" sz="2100" dirty="0" err="1" smtClean="0"/>
              <a:t>đến</a:t>
            </a:r>
            <a:r>
              <a:rPr lang="en-US" sz="2100" dirty="0" smtClean="0"/>
              <a:t>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100" dirty="0" smtClean="0"/>
              <a:t>   </a:t>
            </a:r>
            <a:r>
              <a:rPr lang="en-US" sz="2100" dirty="0" err="1" smtClean="0"/>
              <a:t>Sáng</a:t>
            </a:r>
            <a:r>
              <a:rPr lang="en-US" sz="2100" dirty="0" smtClean="0"/>
              <a:t> </a:t>
            </a:r>
            <a:r>
              <a:rPr lang="en-US" sz="2100" dirty="0" err="1" smtClean="0"/>
              <a:t>sớm</a:t>
            </a:r>
            <a:r>
              <a:rPr lang="en-US" sz="2100" dirty="0" smtClean="0"/>
              <a:t>, </a:t>
            </a:r>
            <a:r>
              <a:rPr lang="en-US" sz="2100" dirty="0" err="1" smtClean="0"/>
              <a:t>mẹ</a:t>
            </a:r>
            <a:r>
              <a:rPr lang="en-US" sz="2100" dirty="0" smtClean="0"/>
              <a:t> </a:t>
            </a:r>
            <a:r>
              <a:rPr lang="en-US" sz="2100" dirty="0" err="1" smtClean="0"/>
              <a:t>mới</a:t>
            </a:r>
            <a:r>
              <a:rPr lang="en-US" sz="2100" dirty="0" smtClean="0"/>
              <a:t> </a:t>
            </a:r>
            <a:r>
              <a:rPr lang="en-US" sz="2100" dirty="0" err="1" smtClean="0"/>
              <a:t>gọi</a:t>
            </a:r>
            <a:r>
              <a:rPr lang="en-US" sz="2100" dirty="0" smtClean="0"/>
              <a:t> </a:t>
            </a:r>
            <a:r>
              <a:rPr lang="en-US" sz="2100" dirty="0" err="1" smtClean="0"/>
              <a:t>một</a:t>
            </a:r>
            <a:r>
              <a:rPr lang="en-US" sz="2100" dirty="0" smtClean="0"/>
              <a:t> </a:t>
            </a:r>
            <a:r>
              <a:rPr lang="en-US" sz="2100" dirty="0" err="1" smtClean="0"/>
              <a:t>câu</a:t>
            </a:r>
            <a:r>
              <a:rPr lang="en-US" sz="2100" dirty="0" smtClean="0"/>
              <a:t> </a:t>
            </a:r>
            <a:r>
              <a:rPr lang="en-US" sz="2100" dirty="0" err="1" smtClean="0"/>
              <a:t>mà</a:t>
            </a:r>
            <a:r>
              <a:rPr lang="en-US" sz="2100" dirty="0" smtClean="0"/>
              <a:t>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đã</a:t>
            </a:r>
            <a:r>
              <a:rPr lang="en-US" sz="2100" dirty="0" smtClean="0"/>
              <a:t> </a:t>
            </a:r>
            <a:r>
              <a:rPr lang="en-US" sz="2100" dirty="0" err="1" smtClean="0"/>
              <a:t>vùng</a:t>
            </a:r>
            <a:r>
              <a:rPr lang="en-US" sz="2100" dirty="0" smtClean="0"/>
              <a:t> </a:t>
            </a:r>
            <a:r>
              <a:rPr lang="en-US" sz="2100" dirty="0" err="1" smtClean="0"/>
              <a:t>dậy</a:t>
            </a:r>
            <a:r>
              <a:rPr lang="en-US" sz="2100" dirty="0" smtClean="0"/>
              <a:t>, </a:t>
            </a:r>
            <a:r>
              <a:rPr lang="en-US" sz="2100" dirty="0" err="1" smtClean="0"/>
              <a:t>khác</a:t>
            </a:r>
            <a:r>
              <a:rPr lang="en-US" sz="2100" dirty="0" smtClean="0"/>
              <a:t> </a:t>
            </a:r>
            <a:r>
              <a:rPr lang="en-US" sz="2100" dirty="0" err="1" smtClean="0"/>
              <a:t>hẳn</a:t>
            </a:r>
            <a:r>
              <a:rPr lang="en-US" sz="2100" dirty="0" smtClean="0"/>
              <a:t> </a:t>
            </a:r>
            <a:r>
              <a:rPr lang="en-US" sz="2100" dirty="0" err="1" smtClean="0"/>
              <a:t>mọi</a:t>
            </a:r>
            <a:r>
              <a:rPr lang="en-US" sz="2100" dirty="0" smtClean="0"/>
              <a:t> </a:t>
            </a:r>
            <a:r>
              <a:rPr lang="en-US" sz="2100" dirty="0" err="1" smtClean="0"/>
              <a:t>ngày</a:t>
            </a:r>
            <a:r>
              <a:rPr lang="en-US" sz="2100" dirty="0" smtClean="0"/>
              <a:t>. </a:t>
            </a:r>
            <a:r>
              <a:rPr lang="en-US" sz="2100" dirty="0" err="1" smtClean="0"/>
              <a:t>Loáng</a:t>
            </a:r>
            <a:r>
              <a:rPr lang="en-US" sz="2100" dirty="0" smtClean="0"/>
              <a:t> </a:t>
            </a:r>
            <a:r>
              <a:rPr lang="en-US" sz="2100" dirty="0" err="1" smtClean="0"/>
              <a:t>một</a:t>
            </a:r>
            <a:r>
              <a:rPr lang="en-US" sz="2100" dirty="0" smtClean="0"/>
              <a:t> </a:t>
            </a:r>
            <a:r>
              <a:rPr lang="en-US" sz="2100" dirty="0" err="1" smtClean="0"/>
              <a:t>cái</a:t>
            </a:r>
            <a:r>
              <a:rPr lang="en-US" sz="2100" dirty="0" smtClean="0"/>
              <a:t>,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đã</a:t>
            </a:r>
            <a:r>
              <a:rPr lang="en-US" sz="2100" dirty="0" smtClean="0"/>
              <a:t> </a:t>
            </a:r>
            <a:r>
              <a:rPr lang="en-US" sz="2100" dirty="0" err="1" smtClean="0"/>
              <a:t>chuẩn</a:t>
            </a:r>
            <a:r>
              <a:rPr lang="en-US" sz="2100" dirty="0" smtClean="0"/>
              <a:t> </a:t>
            </a:r>
            <a:r>
              <a:rPr lang="en-US" sz="2100" dirty="0" err="1" smtClean="0"/>
              <a:t>bị</a:t>
            </a:r>
            <a:r>
              <a:rPr lang="en-US" sz="2100" dirty="0" smtClean="0"/>
              <a:t> </a:t>
            </a:r>
            <a:r>
              <a:rPr lang="en-US" sz="2100" dirty="0" err="1" smtClean="0"/>
              <a:t>xong</a:t>
            </a:r>
            <a:r>
              <a:rPr lang="en-US" sz="2100" dirty="0" smtClean="0"/>
              <a:t> </a:t>
            </a:r>
            <a:r>
              <a:rPr lang="en-US" sz="2100" dirty="0" err="1" smtClean="0"/>
              <a:t>mọi</a:t>
            </a:r>
            <a:r>
              <a:rPr lang="en-US" sz="2100" dirty="0" smtClean="0"/>
              <a:t> </a:t>
            </a:r>
            <a:r>
              <a:rPr lang="en-US" sz="2100" dirty="0" err="1" smtClean="0"/>
              <a:t>thứ</a:t>
            </a:r>
            <a:r>
              <a:rPr lang="en-US" sz="2100" dirty="0" smtClean="0"/>
              <a:t>. </a:t>
            </a:r>
            <a:r>
              <a:rPr lang="en-US" sz="2100" dirty="0" err="1" smtClean="0"/>
              <a:t>Bố</a:t>
            </a:r>
            <a:r>
              <a:rPr lang="en-US" sz="2100" dirty="0" smtClean="0"/>
              <a:t> </a:t>
            </a:r>
            <a:r>
              <a:rPr lang="en-US" sz="2100" dirty="0" err="1" smtClean="0"/>
              <a:t>ngạc</a:t>
            </a:r>
            <a:r>
              <a:rPr lang="en-US" sz="2100" dirty="0" smtClean="0"/>
              <a:t> </a:t>
            </a:r>
            <a:r>
              <a:rPr lang="en-US" sz="2100" dirty="0" err="1" smtClean="0"/>
              <a:t>nhiên</a:t>
            </a:r>
            <a:r>
              <a:rPr lang="en-US" sz="2100" dirty="0" smtClean="0"/>
              <a:t> </a:t>
            </a:r>
            <a:r>
              <a:rPr lang="en-US" sz="2100" dirty="0" err="1" smtClean="0"/>
              <a:t>nhìn</a:t>
            </a:r>
            <a:r>
              <a:rPr lang="en-US" sz="2100" dirty="0" smtClean="0"/>
              <a:t> </a:t>
            </a:r>
            <a:r>
              <a:rPr lang="en-US" sz="2100" dirty="0" err="1" smtClean="0"/>
              <a:t>tôi</a:t>
            </a:r>
            <a:r>
              <a:rPr lang="en-US" sz="2100" dirty="0" smtClean="0"/>
              <a:t>, </a:t>
            </a:r>
            <a:r>
              <a:rPr lang="en-US" sz="2100" dirty="0" err="1" smtClean="0"/>
              <a:t>còn</a:t>
            </a:r>
            <a:r>
              <a:rPr lang="en-US" sz="2100" dirty="0" smtClean="0"/>
              <a:t> </a:t>
            </a:r>
            <a:r>
              <a:rPr lang="en-US" sz="2100" dirty="0" err="1" smtClean="0"/>
              <a:t>mẹ</a:t>
            </a:r>
            <a:r>
              <a:rPr lang="en-US" sz="2100" dirty="0" smtClean="0"/>
              <a:t> </a:t>
            </a:r>
            <a:r>
              <a:rPr lang="en-US" sz="2100" dirty="0" err="1" smtClean="0"/>
              <a:t>cười</a:t>
            </a:r>
            <a:r>
              <a:rPr lang="en-US" sz="2100" dirty="0" smtClean="0"/>
              <a:t> </a:t>
            </a:r>
            <a:r>
              <a:rPr lang="en-US" sz="2100" dirty="0" err="1" smtClean="0"/>
              <a:t>tủm</a:t>
            </a:r>
            <a:r>
              <a:rPr lang="en-US" sz="2100" dirty="0" smtClean="0"/>
              <a:t> </a:t>
            </a:r>
            <a:r>
              <a:rPr lang="en-US" sz="2100" dirty="0" err="1" smtClean="0"/>
              <a:t>tỉm</a:t>
            </a:r>
            <a:r>
              <a:rPr lang="en-US" sz="2100" dirty="0" smtClean="0"/>
              <a:t>.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rối</a:t>
            </a:r>
            <a:r>
              <a:rPr lang="en-US" sz="2100" dirty="0" smtClean="0"/>
              <a:t> </a:t>
            </a:r>
            <a:r>
              <a:rPr lang="en-US" sz="2100" dirty="0" err="1" smtClean="0"/>
              <a:t>rít</a:t>
            </a:r>
            <a:r>
              <a:rPr lang="en-US" sz="2100" dirty="0" smtClean="0"/>
              <a:t>: “Con </a:t>
            </a:r>
            <a:r>
              <a:rPr lang="en-US" sz="2100" dirty="0" err="1" smtClean="0"/>
              <a:t>muốn</a:t>
            </a:r>
            <a:r>
              <a:rPr lang="en-US" sz="2100" dirty="0" smtClean="0"/>
              <a:t> </a:t>
            </a:r>
            <a:r>
              <a:rPr lang="en-US" sz="2100" dirty="0" err="1" smtClean="0"/>
              <a:t>đến</a:t>
            </a:r>
            <a:r>
              <a:rPr lang="en-US" sz="2100" dirty="0" smtClean="0"/>
              <a:t> </a:t>
            </a:r>
            <a:r>
              <a:rPr lang="en-US" sz="2100" dirty="0" err="1" smtClean="0"/>
              <a:t>sớm</a:t>
            </a:r>
            <a:r>
              <a:rPr lang="en-US" sz="2100" dirty="0" smtClean="0"/>
              <a:t> </a:t>
            </a:r>
            <a:r>
              <a:rPr lang="en-US" sz="2100" dirty="0" err="1" smtClean="0"/>
              <a:t>nhất</a:t>
            </a:r>
            <a:r>
              <a:rPr lang="en-US" sz="2100" dirty="0" smtClean="0"/>
              <a:t> </a:t>
            </a:r>
            <a:r>
              <a:rPr lang="en-US" sz="2100" dirty="0" err="1" smtClean="0"/>
              <a:t>lớp</a:t>
            </a:r>
            <a:r>
              <a:rPr lang="en-US" sz="2100" dirty="0" smtClean="0"/>
              <a:t>.”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100" dirty="0"/>
              <a:t> </a:t>
            </a:r>
            <a:r>
              <a:rPr lang="en-US" sz="2100" dirty="0" smtClean="0"/>
              <a:t> 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háo</a:t>
            </a:r>
            <a:r>
              <a:rPr lang="en-US" sz="2100" dirty="0" smtClean="0"/>
              <a:t> </a:t>
            </a:r>
            <a:r>
              <a:rPr lang="en-US" sz="2100" dirty="0" err="1" smtClean="0"/>
              <a:t>hức</a:t>
            </a:r>
            <a:r>
              <a:rPr lang="en-US" sz="2100" dirty="0" smtClean="0"/>
              <a:t> </a:t>
            </a:r>
            <a:r>
              <a:rPr lang="en-US" sz="2100" dirty="0" err="1" smtClean="0"/>
              <a:t>tưởng</a:t>
            </a:r>
            <a:r>
              <a:rPr lang="en-US" sz="2100" dirty="0" smtClean="0"/>
              <a:t> </a:t>
            </a:r>
            <a:r>
              <a:rPr lang="en-US" sz="2100" dirty="0" err="1" smtClean="0"/>
              <a:t>tượng</a:t>
            </a:r>
            <a:r>
              <a:rPr lang="en-US" sz="2100" dirty="0" smtClean="0"/>
              <a:t> </a:t>
            </a:r>
            <a:r>
              <a:rPr lang="en-US" sz="2100" dirty="0" err="1" smtClean="0"/>
              <a:t>ra</a:t>
            </a:r>
            <a:r>
              <a:rPr lang="en-US" sz="2100" dirty="0" smtClean="0"/>
              <a:t> </a:t>
            </a:r>
            <a:r>
              <a:rPr lang="en-US" sz="2100" dirty="0" err="1" smtClean="0"/>
              <a:t>cảnh</a:t>
            </a:r>
            <a:r>
              <a:rPr lang="en-US" sz="2100" dirty="0" smtClean="0"/>
              <a:t> </a:t>
            </a:r>
            <a:r>
              <a:rPr lang="en-US" sz="2100" dirty="0" err="1" smtClean="0"/>
              <a:t>mình</a:t>
            </a:r>
            <a:r>
              <a:rPr lang="en-US" sz="2100" dirty="0" smtClean="0"/>
              <a:t> </a:t>
            </a:r>
            <a:r>
              <a:rPr lang="en-US" sz="2100" dirty="0" err="1" smtClean="0"/>
              <a:t>đến</a:t>
            </a:r>
            <a:r>
              <a:rPr lang="en-US" sz="2100" dirty="0" smtClean="0"/>
              <a:t> </a:t>
            </a:r>
            <a:r>
              <a:rPr lang="en-US" sz="2100" dirty="0" err="1" smtClean="0"/>
              <a:t>đầu</a:t>
            </a:r>
            <a:r>
              <a:rPr lang="en-US" sz="2100" dirty="0" smtClean="0"/>
              <a:t> </a:t>
            </a:r>
            <a:r>
              <a:rPr lang="en-US" sz="2100" dirty="0" err="1" smtClean="0"/>
              <a:t>tiên</a:t>
            </a:r>
            <a:r>
              <a:rPr lang="en-US" sz="2100" dirty="0" smtClean="0"/>
              <a:t>, </a:t>
            </a:r>
            <a:r>
              <a:rPr lang="en-US" sz="2100" dirty="0" err="1" smtClean="0"/>
              <a:t>cất</a:t>
            </a:r>
            <a:r>
              <a:rPr lang="en-US" sz="2100" dirty="0" smtClean="0"/>
              <a:t> </a:t>
            </a:r>
            <a:r>
              <a:rPr lang="en-US" sz="2100" dirty="0" err="1" smtClean="0"/>
              <a:t>tiếng</a:t>
            </a:r>
            <a:r>
              <a:rPr lang="en-US" sz="2100" dirty="0" smtClean="0"/>
              <a:t> </a:t>
            </a:r>
            <a:r>
              <a:rPr lang="en-US" sz="2100" dirty="0" err="1" smtClean="0"/>
              <a:t>chào</a:t>
            </a:r>
            <a:r>
              <a:rPr lang="en-US" sz="2100" dirty="0" smtClean="0"/>
              <a:t> </a:t>
            </a:r>
            <a:r>
              <a:rPr lang="en-US" sz="2100" dirty="0" err="1" smtClean="0"/>
              <a:t>thật</a:t>
            </a:r>
            <a:r>
              <a:rPr lang="en-US" sz="2100" dirty="0" smtClean="0"/>
              <a:t> to </a:t>
            </a:r>
            <a:r>
              <a:rPr lang="en-US" sz="2100" dirty="0" err="1" smtClean="0"/>
              <a:t>những</a:t>
            </a:r>
            <a:r>
              <a:rPr lang="en-US" sz="2100" dirty="0" smtClean="0"/>
              <a:t> </a:t>
            </a:r>
            <a:r>
              <a:rPr lang="en-US" sz="2100" dirty="0" err="1" smtClean="0"/>
              <a:t>bạn</a:t>
            </a:r>
            <a:r>
              <a:rPr lang="en-US" sz="2100" dirty="0" smtClean="0"/>
              <a:t> </a:t>
            </a:r>
            <a:r>
              <a:rPr lang="en-US" sz="2100" dirty="0" err="1" smtClean="0"/>
              <a:t>đến</a:t>
            </a:r>
            <a:r>
              <a:rPr lang="en-US" sz="2100" dirty="0" smtClean="0"/>
              <a:t> </a:t>
            </a:r>
            <a:r>
              <a:rPr lang="en-US" sz="2100" dirty="0" err="1" smtClean="0"/>
              <a:t>sau</a:t>
            </a:r>
            <a:r>
              <a:rPr lang="en-US" sz="2100" dirty="0" smtClean="0"/>
              <a:t>. </a:t>
            </a:r>
            <a:r>
              <a:rPr lang="en-US" sz="2100" dirty="0" err="1" smtClean="0"/>
              <a:t>Nhưng</a:t>
            </a:r>
            <a:r>
              <a:rPr lang="en-US" sz="2100" dirty="0" smtClean="0"/>
              <a:t> </a:t>
            </a:r>
            <a:r>
              <a:rPr lang="en-US" sz="2100" dirty="0" err="1" smtClean="0"/>
              <a:t>vừa</a:t>
            </a:r>
            <a:r>
              <a:rPr lang="en-US" sz="2100" dirty="0" smtClean="0"/>
              <a:t> </a:t>
            </a:r>
            <a:r>
              <a:rPr lang="en-US" sz="2100" dirty="0" err="1" smtClean="0"/>
              <a:t>đến</a:t>
            </a:r>
            <a:r>
              <a:rPr lang="en-US" sz="2100" dirty="0" smtClean="0"/>
              <a:t> </a:t>
            </a:r>
            <a:r>
              <a:rPr lang="en-US" sz="2100" dirty="0" err="1" smtClean="0"/>
              <a:t>cổng</a:t>
            </a:r>
            <a:r>
              <a:rPr lang="en-US" sz="2100" dirty="0" smtClean="0"/>
              <a:t> </a:t>
            </a:r>
            <a:r>
              <a:rPr lang="en-US" sz="2100" dirty="0" err="1" smtClean="0"/>
              <a:t>trường</a:t>
            </a:r>
            <a:r>
              <a:rPr lang="en-US" sz="2100" dirty="0" smtClean="0"/>
              <a:t>,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đã</a:t>
            </a:r>
            <a:r>
              <a:rPr lang="en-US" sz="2100" dirty="0" smtClean="0"/>
              <a:t> </a:t>
            </a:r>
            <a:r>
              <a:rPr lang="en-US" sz="2100" dirty="0" err="1" smtClean="0"/>
              <a:t>thấy</a:t>
            </a:r>
            <a:r>
              <a:rPr lang="en-US" sz="2100" dirty="0" smtClean="0"/>
              <a:t> </a:t>
            </a:r>
            <a:r>
              <a:rPr lang="en-US" sz="2100" dirty="0" err="1" smtClean="0"/>
              <a:t>mấy</a:t>
            </a:r>
            <a:r>
              <a:rPr lang="en-US" sz="2100" dirty="0" smtClean="0"/>
              <a:t> </a:t>
            </a:r>
            <a:r>
              <a:rPr lang="en-US" sz="2100" dirty="0" err="1" smtClean="0"/>
              <a:t>bạn</a:t>
            </a:r>
            <a:r>
              <a:rPr lang="en-US" sz="2100" dirty="0" smtClean="0"/>
              <a:t> </a:t>
            </a:r>
            <a:r>
              <a:rPr lang="en-US" sz="2100" dirty="0" err="1" smtClean="0"/>
              <a:t>cùng</a:t>
            </a:r>
            <a:r>
              <a:rPr lang="en-US" sz="2100" dirty="0" smtClean="0"/>
              <a:t> </a:t>
            </a:r>
            <a:r>
              <a:rPr lang="en-US" sz="2100" dirty="0" err="1" smtClean="0"/>
              <a:t>lớp</a:t>
            </a:r>
            <a:r>
              <a:rPr lang="en-US" sz="2100" dirty="0" smtClean="0"/>
              <a:t> </a:t>
            </a:r>
            <a:r>
              <a:rPr lang="en-US" sz="2100" dirty="0" err="1" smtClean="0"/>
              <a:t>đang</a:t>
            </a:r>
            <a:r>
              <a:rPr lang="en-US" sz="2100" dirty="0" smtClean="0"/>
              <a:t> </a:t>
            </a:r>
            <a:r>
              <a:rPr lang="en-US" sz="2100" dirty="0" err="1" smtClean="0"/>
              <a:t>ríu</a:t>
            </a:r>
            <a:r>
              <a:rPr lang="en-US" sz="2100" dirty="0" smtClean="0"/>
              <a:t> </a:t>
            </a:r>
            <a:r>
              <a:rPr lang="en-US" sz="2100" dirty="0" err="1" smtClean="0"/>
              <a:t>rít</a:t>
            </a:r>
            <a:r>
              <a:rPr lang="en-US" sz="2100" dirty="0" smtClean="0"/>
              <a:t> </a:t>
            </a:r>
            <a:r>
              <a:rPr lang="en-US" sz="2100" dirty="0" err="1" smtClean="0"/>
              <a:t>nói</a:t>
            </a:r>
            <a:r>
              <a:rPr lang="en-US" sz="2100" dirty="0" smtClean="0"/>
              <a:t> </a:t>
            </a:r>
            <a:r>
              <a:rPr lang="en-US" sz="2100" dirty="0" err="1" smtClean="0"/>
              <a:t>cười</a:t>
            </a:r>
            <a:r>
              <a:rPr lang="en-US" sz="2100" dirty="0" smtClean="0"/>
              <a:t> ở </a:t>
            </a:r>
            <a:r>
              <a:rPr lang="en-US" sz="2100" dirty="0" err="1" smtClean="0"/>
              <a:t>trong</a:t>
            </a:r>
            <a:r>
              <a:rPr lang="en-US" sz="2100" dirty="0" smtClean="0"/>
              <a:t> </a:t>
            </a:r>
            <a:r>
              <a:rPr lang="en-US" sz="2100" dirty="0" err="1" smtClean="0"/>
              <a:t>sân</a:t>
            </a:r>
            <a:r>
              <a:rPr lang="en-US" sz="2100" dirty="0" smtClean="0"/>
              <a:t>. </a:t>
            </a:r>
            <a:r>
              <a:rPr lang="en-US" sz="2100" dirty="0" err="1" smtClean="0"/>
              <a:t>Thì</a:t>
            </a:r>
            <a:r>
              <a:rPr lang="en-US" sz="2100" dirty="0" smtClean="0"/>
              <a:t> </a:t>
            </a:r>
            <a:r>
              <a:rPr lang="en-US" sz="2100" dirty="0" err="1" smtClean="0"/>
              <a:t>ra</a:t>
            </a:r>
            <a:r>
              <a:rPr lang="en-US" sz="2100" dirty="0" smtClean="0"/>
              <a:t>, </a:t>
            </a:r>
            <a:r>
              <a:rPr lang="en-US" sz="2100" dirty="0" err="1" smtClean="0"/>
              <a:t>không</a:t>
            </a:r>
            <a:r>
              <a:rPr lang="en-US" sz="2100" dirty="0" smtClean="0"/>
              <a:t> </a:t>
            </a:r>
            <a:r>
              <a:rPr lang="en-US" sz="2100" dirty="0" err="1" smtClean="0"/>
              <a:t>chỉ</a:t>
            </a:r>
            <a:r>
              <a:rPr lang="en-US" sz="2100" dirty="0" smtClean="0"/>
              <a:t> </a:t>
            </a:r>
            <a:r>
              <a:rPr lang="en-US" sz="2100" dirty="0" err="1" smtClean="0"/>
              <a:t>mình</a:t>
            </a:r>
            <a:r>
              <a:rPr lang="en-US" sz="2100" dirty="0" smtClean="0"/>
              <a:t>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muốn</a:t>
            </a:r>
            <a:r>
              <a:rPr lang="en-US" sz="2100" dirty="0" smtClean="0"/>
              <a:t> </a:t>
            </a:r>
            <a:r>
              <a:rPr lang="en-US" sz="2100" dirty="0" err="1" smtClean="0"/>
              <a:t>đến</a:t>
            </a:r>
            <a:r>
              <a:rPr lang="en-US" sz="2100" dirty="0" smtClean="0"/>
              <a:t> </a:t>
            </a:r>
            <a:r>
              <a:rPr lang="en-US" sz="2100" dirty="0" err="1" smtClean="0"/>
              <a:t>sớm</a:t>
            </a:r>
            <a:r>
              <a:rPr lang="en-US" sz="2100" dirty="0" smtClean="0"/>
              <a:t> </a:t>
            </a:r>
            <a:r>
              <a:rPr lang="en-US" sz="2100" dirty="0" err="1" smtClean="0"/>
              <a:t>nhất</a:t>
            </a:r>
            <a:r>
              <a:rPr lang="en-US" sz="2100" dirty="0" smtClean="0"/>
              <a:t>.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chào</a:t>
            </a:r>
            <a:r>
              <a:rPr lang="en-US" sz="2100" dirty="0" smtClean="0"/>
              <a:t> </a:t>
            </a:r>
            <a:r>
              <a:rPr lang="en-US" sz="2100" dirty="0" err="1" smtClean="0"/>
              <a:t>mẹ</a:t>
            </a:r>
            <a:r>
              <a:rPr lang="en-US" sz="2100" dirty="0" smtClean="0"/>
              <a:t>, </a:t>
            </a:r>
            <a:r>
              <a:rPr lang="en-US" sz="2100" dirty="0" err="1" smtClean="0"/>
              <a:t>chạy</a:t>
            </a:r>
            <a:r>
              <a:rPr lang="en-US" sz="2100" dirty="0" smtClean="0"/>
              <a:t> </a:t>
            </a:r>
            <a:r>
              <a:rPr lang="en-US" sz="2100" dirty="0" err="1" smtClean="0"/>
              <a:t>ào</a:t>
            </a:r>
            <a:r>
              <a:rPr lang="en-US" sz="2100" dirty="0" smtClean="0"/>
              <a:t> </a:t>
            </a:r>
            <a:r>
              <a:rPr lang="en-US" sz="2100" dirty="0" err="1" smtClean="0"/>
              <a:t>vào</a:t>
            </a:r>
            <a:r>
              <a:rPr lang="en-US" sz="2100" dirty="0" smtClean="0"/>
              <a:t> </a:t>
            </a:r>
            <a:r>
              <a:rPr lang="en-US" sz="2100" dirty="0" err="1" smtClean="0"/>
              <a:t>cùng</a:t>
            </a:r>
            <a:r>
              <a:rPr lang="en-US" sz="2100" dirty="0" smtClean="0"/>
              <a:t> </a:t>
            </a:r>
            <a:r>
              <a:rPr lang="en-US" sz="2100" dirty="0" err="1" smtClean="0"/>
              <a:t>các</a:t>
            </a:r>
            <a:r>
              <a:rPr lang="en-US" sz="2100" dirty="0" smtClean="0"/>
              <a:t> </a:t>
            </a:r>
            <a:r>
              <a:rPr lang="en-US" sz="2100" dirty="0" err="1" smtClean="0"/>
              <a:t>bạn</a:t>
            </a:r>
            <a:r>
              <a:rPr lang="en-US" sz="2100" dirty="0" smtClean="0"/>
              <a:t>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100" dirty="0"/>
              <a:t> </a:t>
            </a:r>
            <a:r>
              <a:rPr lang="en-US" sz="2100" dirty="0" smtClean="0"/>
              <a:t> </a:t>
            </a:r>
            <a:r>
              <a:rPr lang="en-US" sz="2100" dirty="0" err="1" smtClean="0"/>
              <a:t>Chúng</a:t>
            </a:r>
            <a:r>
              <a:rPr lang="en-US" sz="2100" dirty="0" smtClean="0"/>
              <a:t>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tranh</a:t>
            </a:r>
            <a:r>
              <a:rPr lang="en-US" sz="2100" dirty="0" smtClean="0"/>
              <a:t> </a:t>
            </a:r>
            <a:r>
              <a:rPr lang="en-US" sz="2100" dirty="0" err="1" smtClean="0"/>
              <a:t>nhau</a:t>
            </a:r>
            <a:r>
              <a:rPr lang="en-US" sz="2100" dirty="0" smtClean="0"/>
              <a:t> </a:t>
            </a:r>
            <a:r>
              <a:rPr lang="en-US" sz="2100" dirty="0" err="1" smtClean="0"/>
              <a:t>kể</a:t>
            </a:r>
            <a:r>
              <a:rPr lang="en-US" sz="2100" dirty="0" smtClean="0"/>
              <a:t> </a:t>
            </a:r>
            <a:r>
              <a:rPr lang="en-US" sz="2100" dirty="0" err="1" smtClean="0"/>
              <a:t>về</a:t>
            </a:r>
            <a:r>
              <a:rPr lang="en-US" sz="2100" dirty="0" smtClean="0"/>
              <a:t> </a:t>
            </a:r>
            <a:r>
              <a:rPr lang="en-US" sz="2100" dirty="0" err="1" smtClean="0"/>
              <a:t>chuyện</a:t>
            </a:r>
            <a:r>
              <a:rPr lang="en-US" sz="2100" dirty="0" smtClean="0"/>
              <a:t> </a:t>
            </a:r>
            <a:r>
              <a:rPr lang="en-US" sz="2100" dirty="0" err="1" smtClean="0"/>
              <a:t>ngày</a:t>
            </a:r>
            <a:r>
              <a:rPr lang="en-US" sz="2100" dirty="0" smtClean="0"/>
              <a:t> </a:t>
            </a:r>
            <a:r>
              <a:rPr lang="en-US" sz="2100" dirty="0" err="1" smtClean="0"/>
              <a:t>hè</a:t>
            </a:r>
            <a:r>
              <a:rPr lang="en-US" sz="2100" dirty="0" smtClean="0"/>
              <a:t>. </a:t>
            </a:r>
            <a:r>
              <a:rPr lang="en-US" sz="2100" dirty="0" err="1" smtClean="0"/>
              <a:t>Ngay</a:t>
            </a:r>
            <a:r>
              <a:rPr lang="en-US" sz="2100" dirty="0" smtClean="0"/>
              <a:t> </a:t>
            </a:r>
            <a:r>
              <a:rPr lang="en-US" sz="2100" dirty="0" err="1" smtClean="0"/>
              <a:t>cạnh</a:t>
            </a:r>
            <a:r>
              <a:rPr lang="en-US" sz="2100" dirty="0" smtClean="0"/>
              <a:t> </a:t>
            </a:r>
            <a:r>
              <a:rPr lang="en-US" sz="2100" dirty="0" err="1" smtClean="0"/>
              <a:t>chúng</a:t>
            </a:r>
            <a:r>
              <a:rPr lang="en-US" sz="2100" dirty="0" smtClean="0"/>
              <a:t> </a:t>
            </a:r>
            <a:r>
              <a:rPr lang="en-US" sz="2100" dirty="0" err="1" smtClean="0"/>
              <a:t>tôi</a:t>
            </a:r>
            <a:r>
              <a:rPr lang="en-US" sz="2100" dirty="0" smtClean="0"/>
              <a:t>, </a:t>
            </a:r>
            <a:r>
              <a:rPr lang="en-US" sz="2100" dirty="0" err="1" smtClean="0"/>
              <a:t>mấy</a:t>
            </a:r>
            <a:r>
              <a:rPr lang="en-US" sz="2100" dirty="0" smtClean="0"/>
              <a:t> </a:t>
            </a:r>
            <a:r>
              <a:rPr lang="en-US" sz="2100" dirty="0" err="1" smtClean="0"/>
              <a:t>em</a:t>
            </a:r>
            <a:r>
              <a:rPr lang="en-US" sz="2100" dirty="0" smtClean="0"/>
              <a:t> </a:t>
            </a:r>
            <a:r>
              <a:rPr lang="en-US" sz="2100" dirty="0" err="1" smtClean="0"/>
              <a:t>lớp</a:t>
            </a:r>
            <a:r>
              <a:rPr lang="en-US" sz="2100" dirty="0" smtClean="0"/>
              <a:t> 1 </a:t>
            </a:r>
            <a:r>
              <a:rPr lang="en-US" sz="2100" dirty="0" err="1" smtClean="0"/>
              <a:t>đang</a:t>
            </a:r>
            <a:r>
              <a:rPr lang="en-US" sz="2100" dirty="0" smtClean="0"/>
              <a:t> </a:t>
            </a:r>
            <a:r>
              <a:rPr lang="en-US" sz="2100" dirty="0" err="1" smtClean="0"/>
              <a:t>rụt</a:t>
            </a:r>
            <a:r>
              <a:rPr lang="en-US" sz="2100" dirty="0" smtClean="0"/>
              <a:t> </a:t>
            </a:r>
            <a:r>
              <a:rPr lang="en-US" sz="2100" dirty="0" err="1" smtClean="0"/>
              <a:t>rè</a:t>
            </a:r>
            <a:r>
              <a:rPr lang="en-US" sz="2100" dirty="0" smtClean="0"/>
              <a:t> </a:t>
            </a:r>
            <a:r>
              <a:rPr lang="en-US" sz="2100" dirty="0" err="1" smtClean="0"/>
              <a:t>níu</a:t>
            </a:r>
            <a:r>
              <a:rPr lang="en-US" sz="2100" dirty="0" smtClean="0"/>
              <a:t> </a:t>
            </a:r>
            <a:r>
              <a:rPr lang="en-US" sz="2100" dirty="0" err="1" smtClean="0"/>
              <a:t>chặt</a:t>
            </a:r>
            <a:r>
              <a:rPr lang="en-US" sz="2100" dirty="0" smtClean="0"/>
              <a:t> </a:t>
            </a:r>
            <a:r>
              <a:rPr lang="en-US" sz="2100" dirty="0" err="1" smtClean="0"/>
              <a:t>tay</a:t>
            </a:r>
            <a:r>
              <a:rPr lang="en-US" sz="2100" dirty="0" smtClean="0"/>
              <a:t> </a:t>
            </a:r>
            <a:r>
              <a:rPr lang="en-US" sz="2100" dirty="0" err="1" smtClean="0"/>
              <a:t>bố</a:t>
            </a:r>
            <a:r>
              <a:rPr lang="en-US" sz="2100" dirty="0" smtClean="0"/>
              <a:t> </a:t>
            </a:r>
            <a:r>
              <a:rPr lang="en-US" sz="2100" dirty="0" err="1" smtClean="0"/>
              <a:t>mẹ</a:t>
            </a:r>
            <a:r>
              <a:rPr lang="en-US" sz="2100" dirty="0" smtClean="0"/>
              <a:t>, </a:t>
            </a:r>
            <a:r>
              <a:rPr lang="en-US" sz="2100" dirty="0" err="1" smtClean="0"/>
              <a:t>thật</a:t>
            </a:r>
            <a:r>
              <a:rPr lang="en-US" sz="2100" dirty="0" smtClean="0"/>
              <a:t> </a:t>
            </a:r>
            <a:r>
              <a:rPr lang="en-US" sz="2100" dirty="0" err="1" smtClean="0"/>
              <a:t>giống</a:t>
            </a:r>
            <a:r>
              <a:rPr lang="en-US" sz="2100" dirty="0" smtClean="0"/>
              <a:t>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năm</a:t>
            </a:r>
            <a:r>
              <a:rPr lang="en-US" sz="2100" dirty="0" smtClean="0"/>
              <a:t> </a:t>
            </a:r>
            <a:r>
              <a:rPr lang="en-US" sz="2100" dirty="0" err="1" smtClean="0"/>
              <a:t>ngoái</a:t>
            </a:r>
            <a:r>
              <a:rPr lang="en-US" sz="2100" dirty="0" smtClean="0"/>
              <a:t>. </a:t>
            </a:r>
            <a:r>
              <a:rPr lang="en-US" sz="2100" dirty="0" err="1" smtClean="0"/>
              <a:t>Trước</a:t>
            </a:r>
            <a:r>
              <a:rPr lang="en-US" sz="2100" dirty="0" smtClean="0"/>
              <a:t> </a:t>
            </a:r>
            <a:r>
              <a:rPr lang="en-US" sz="2100" dirty="0" err="1" smtClean="0"/>
              <a:t>các</a:t>
            </a:r>
            <a:r>
              <a:rPr lang="en-US" sz="2100" dirty="0" smtClean="0"/>
              <a:t> </a:t>
            </a:r>
            <a:r>
              <a:rPr lang="en-US" sz="2100" dirty="0" err="1" smtClean="0"/>
              <a:t>em</a:t>
            </a:r>
            <a:r>
              <a:rPr lang="en-US" sz="2100" dirty="0" smtClean="0"/>
              <a:t>,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cảm</a:t>
            </a:r>
            <a:r>
              <a:rPr lang="en-US" sz="2100" dirty="0" smtClean="0"/>
              <a:t> </a:t>
            </a:r>
            <a:r>
              <a:rPr lang="en-US" sz="2100" dirty="0" err="1" smtClean="0"/>
              <a:t>thấy</a:t>
            </a:r>
            <a:r>
              <a:rPr lang="en-US" sz="2100" dirty="0" smtClean="0"/>
              <a:t> </a:t>
            </a:r>
            <a:r>
              <a:rPr lang="en-US" sz="2100" dirty="0" err="1" smtClean="0"/>
              <a:t>mình</a:t>
            </a:r>
            <a:r>
              <a:rPr lang="en-US" sz="2100" dirty="0" smtClean="0"/>
              <a:t> </a:t>
            </a:r>
            <a:r>
              <a:rPr lang="en-US" sz="2100" dirty="0" err="1" smtClean="0"/>
              <a:t>lớn</a:t>
            </a:r>
            <a:r>
              <a:rPr lang="en-US" sz="2100" dirty="0" smtClean="0"/>
              <a:t> </a:t>
            </a:r>
            <a:r>
              <a:rPr lang="en-US" sz="2100" dirty="0" err="1" smtClean="0"/>
              <a:t>bổng</a:t>
            </a:r>
            <a:r>
              <a:rPr lang="en-US" sz="2100" dirty="0" smtClean="0"/>
              <a:t> </a:t>
            </a:r>
            <a:r>
              <a:rPr lang="en-US" sz="2100" dirty="0" err="1" smtClean="0"/>
              <a:t>lên</a:t>
            </a:r>
            <a:r>
              <a:rPr lang="en-US" sz="2100" dirty="0" smtClean="0"/>
              <a:t>. </a:t>
            </a:r>
            <a:r>
              <a:rPr lang="en-US" sz="2100" dirty="0" err="1" smtClean="0"/>
              <a:t>Tôi</a:t>
            </a:r>
            <a:r>
              <a:rPr lang="en-US" sz="2100" dirty="0" smtClean="0"/>
              <a:t> </a:t>
            </a:r>
            <a:r>
              <a:rPr lang="en-US" sz="2100" dirty="0" err="1" smtClean="0"/>
              <a:t>đã</a:t>
            </a:r>
            <a:r>
              <a:rPr lang="en-US" sz="2100" dirty="0" smtClean="0"/>
              <a:t> </a:t>
            </a:r>
            <a:r>
              <a:rPr lang="en-US" sz="2100" dirty="0" err="1" smtClean="0"/>
              <a:t>là</a:t>
            </a:r>
            <a:r>
              <a:rPr lang="en-US" sz="2100" dirty="0" smtClean="0"/>
              <a:t> </a:t>
            </a:r>
            <a:r>
              <a:rPr lang="en-US" sz="2100" dirty="0" err="1" smtClean="0"/>
              <a:t>học</a:t>
            </a:r>
            <a:r>
              <a:rPr lang="en-US" sz="2100" dirty="0" smtClean="0"/>
              <a:t> </a:t>
            </a:r>
            <a:r>
              <a:rPr lang="en-US" sz="2100" dirty="0" err="1" smtClean="0"/>
              <a:t>sinh</a:t>
            </a:r>
            <a:r>
              <a:rPr lang="en-US" sz="2100" dirty="0" smtClean="0"/>
              <a:t> </a:t>
            </a:r>
            <a:r>
              <a:rPr lang="en-US" sz="2100" dirty="0" err="1" smtClean="0"/>
              <a:t>lớp</a:t>
            </a:r>
            <a:r>
              <a:rPr lang="en-US" sz="2100" dirty="0" smtClean="0"/>
              <a:t> 2 </a:t>
            </a:r>
            <a:r>
              <a:rPr lang="en-US" sz="2100" dirty="0" err="1" smtClean="0"/>
              <a:t>rồi</a:t>
            </a:r>
            <a:r>
              <a:rPr lang="en-US" sz="2100" dirty="0" smtClean="0"/>
              <a:t> </a:t>
            </a:r>
            <a:r>
              <a:rPr lang="en-US" sz="2100" dirty="0" err="1" smtClean="0"/>
              <a:t>cơ</a:t>
            </a:r>
            <a:r>
              <a:rPr lang="en-US" sz="2100" dirty="0" smtClean="0"/>
              <a:t> </a:t>
            </a:r>
            <a:r>
              <a:rPr lang="en-US" sz="2100" dirty="0" err="1" smtClean="0"/>
              <a:t>mà</a:t>
            </a:r>
            <a:r>
              <a:rPr lang="en-US" sz="2100" dirty="0" smtClean="0"/>
              <a:t>.</a:t>
            </a:r>
          </a:p>
          <a:p>
            <a:pPr algn="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( </a:t>
            </a:r>
            <a:r>
              <a:rPr lang="en-US" sz="2000" dirty="0" err="1" smtClean="0"/>
              <a:t>Văn</a:t>
            </a:r>
            <a:r>
              <a:rPr lang="en-US" sz="2000" dirty="0" smtClean="0"/>
              <a:t> </a:t>
            </a:r>
            <a:r>
              <a:rPr lang="en-US" sz="2000" dirty="0" err="1" smtClean="0"/>
              <a:t>Giá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512088" y="168458"/>
            <a:ext cx="3672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</a:rPr>
              <a:t>Tôi là học sinh lớp 2</a:t>
            </a:r>
            <a:endParaRPr lang="en-US" sz="2800" b="1">
              <a:solidFill>
                <a:srgbClr val="FF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351685" y="629369"/>
            <a:ext cx="285070" cy="32082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smtClean="0"/>
              <a:t>1</a:t>
            </a:r>
            <a:endParaRPr lang="en-US" sz="2000" b="1"/>
          </a:p>
        </p:txBody>
      </p:sp>
      <p:sp>
        <p:nvSpPr>
          <p:cNvPr id="11" name="Oval 10"/>
          <p:cNvSpPr/>
          <p:nvPr/>
        </p:nvSpPr>
        <p:spPr>
          <a:xfrm>
            <a:off x="347312" y="2051012"/>
            <a:ext cx="285070" cy="32082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smtClean="0"/>
              <a:t>2</a:t>
            </a:r>
            <a:endParaRPr lang="en-US" sz="2000" b="1"/>
          </a:p>
        </p:txBody>
      </p:sp>
      <p:sp>
        <p:nvSpPr>
          <p:cNvPr id="12" name="Oval 11"/>
          <p:cNvSpPr/>
          <p:nvPr/>
        </p:nvSpPr>
        <p:spPr>
          <a:xfrm>
            <a:off x="329167" y="3376966"/>
            <a:ext cx="285070" cy="32082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b="1" smtClean="0"/>
              <a:t>3</a:t>
            </a:r>
            <a:endParaRPr lang="en-US" sz="2000" b="1"/>
          </a:p>
        </p:txBody>
      </p:sp>
      <p:grpSp>
        <p:nvGrpSpPr>
          <p:cNvPr id="4" name="Group 12"/>
          <p:cNvGrpSpPr/>
          <p:nvPr/>
        </p:nvGrpSpPr>
        <p:grpSpPr>
          <a:xfrm>
            <a:off x="8334416" y="1609554"/>
            <a:ext cx="165798" cy="312406"/>
            <a:chOff x="7033846" y="1517301"/>
            <a:chExt cx="165798" cy="312406"/>
          </a:xfrm>
        </p:grpSpPr>
        <p:cxnSp>
          <p:nvCxnSpPr>
            <p:cNvPr id="14" name="Straight Connector 13"/>
            <p:cNvCxnSpPr/>
            <p:nvPr/>
          </p:nvCxnSpPr>
          <p:spPr>
            <a:xfrm flipH="1">
              <a:off x="7033846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7089112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5"/>
          <p:cNvGrpSpPr/>
          <p:nvPr/>
        </p:nvGrpSpPr>
        <p:grpSpPr>
          <a:xfrm>
            <a:off x="8834467" y="3051174"/>
            <a:ext cx="165798" cy="312406"/>
            <a:chOff x="7033846" y="1517301"/>
            <a:chExt cx="165798" cy="312406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7033846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7089112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18"/>
          <p:cNvGrpSpPr/>
          <p:nvPr/>
        </p:nvGrpSpPr>
        <p:grpSpPr>
          <a:xfrm>
            <a:off x="1969476" y="4397180"/>
            <a:ext cx="165798" cy="312406"/>
            <a:chOff x="7033846" y="1517301"/>
            <a:chExt cx="165798" cy="312406"/>
          </a:xfrm>
        </p:grpSpPr>
        <p:cxnSp>
          <p:nvCxnSpPr>
            <p:cNvPr id="20" name="Straight Connector 19"/>
            <p:cNvCxnSpPr/>
            <p:nvPr/>
          </p:nvCxnSpPr>
          <p:spPr>
            <a:xfrm flipH="1">
              <a:off x="7033846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089112" y="1517301"/>
              <a:ext cx="110532" cy="3124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572136" y="1023516"/>
            <a:ext cx="1582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 smtClean="0">
                <a:solidFill>
                  <a:srgbClr val="FF0000"/>
                </a:solidFill>
              </a:rPr>
              <a:t>vùng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dậy</a:t>
            </a:r>
            <a:endParaRPr lang="en-US" sz="21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0056" y="1323072"/>
            <a:ext cx="1582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 smtClean="0">
                <a:solidFill>
                  <a:srgbClr val="FF0000"/>
                </a:solidFill>
              </a:rPr>
              <a:t>Loáng</a:t>
            </a:r>
            <a:endParaRPr lang="en-US" sz="21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58942" y="1591078"/>
            <a:ext cx="1582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 smtClean="0">
                <a:solidFill>
                  <a:srgbClr val="FF0000"/>
                </a:solidFill>
              </a:rPr>
              <a:t>rối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rít</a:t>
            </a:r>
            <a:endParaRPr lang="en-US" sz="21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33572" y="2720937"/>
            <a:ext cx="1582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 smtClean="0">
                <a:solidFill>
                  <a:srgbClr val="FF0000"/>
                </a:solidFill>
              </a:rPr>
              <a:t>ríu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rít</a:t>
            </a:r>
            <a:endParaRPr lang="en-US" sz="21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55342" y="3766718"/>
            <a:ext cx="1582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 smtClean="0">
                <a:solidFill>
                  <a:srgbClr val="FF0000"/>
                </a:solidFill>
              </a:rPr>
              <a:t>rụt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rè</a:t>
            </a:r>
            <a:endParaRPr lang="en-US" sz="21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22757" y="3771973"/>
            <a:ext cx="1582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 smtClean="0">
                <a:solidFill>
                  <a:srgbClr val="FF0000"/>
                </a:solidFill>
              </a:rPr>
              <a:t>níu</a:t>
            </a:r>
            <a:endParaRPr lang="en-US" sz="2100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373940" y="4050495"/>
            <a:ext cx="1582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 smtClean="0">
                <a:solidFill>
                  <a:srgbClr val="FF0000"/>
                </a:solidFill>
              </a:rPr>
              <a:t>lớn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bổng</a:t>
            </a:r>
            <a:endParaRPr lang="en-US" sz="2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32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  <p:sndAc>
          <p:stSnd>
            <p:snd r:embed="rId2" name="wind.wav"/>
          </p:stSnd>
        </p:sndAc>
      </p:transition>
    </mc:Choice>
    <mc:Fallback xmlns="">
      <p:transition>
        <p:cut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64524"/>
            <a:ext cx="9144000" cy="4998007"/>
            <a:chOff x="0" y="0"/>
            <a:chExt cx="9144000" cy="513286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0" y="5132867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43413" y="135602"/>
            <a:ext cx="826089" cy="809063"/>
            <a:chOff x="2210284" y="3447251"/>
            <a:chExt cx="826089" cy="809063"/>
          </a:xfrm>
        </p:grpSpPr>
        <p:sp>
          <p:nvSpPr>
            <p:cNvPr id="2" name="Oval 1"/>
            <p:cNvSpPr/>
            <p:nvPr/>
          </p:nvSpPr>
          <p:spPr>
            <a:xfrm>
              <a:off x="2210284" y="3447251"/>
              <a:ext cx="826089" cy="809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68" b="89711" l="0" r="100000">
                          <a14:foregroundMark x1="35577" y1="42765" x2="35577" y2="42765"/>
                          <a14:foregroundMark x1="55769" y1="72347" x2="55769" y2="72347"/>
                          <a14:foregroundMark x1="67308" y1="79421" x2="67308" y2="79421"/>
                          <a14:foregroundMark x1="63702" y1="76849" x2="63702" y2="76849"/>
                          <a14:foregroundMark x1="75962" y1="80064" x2="75962" y2="80064"/>
                          <a14:foregroundMark x1="77885" y1="72026" x2="77885" y2="72026"/>
                          <a14:foregroundMark x1="81971" y1="64952" x2="81971" y2="64952"/>
                          <a14:foregroundMark x1="84375" y1="60129" x2="84375" y2="60129"/>
                          <a14:foregroundMark x1="87981" y1="55949" x2="87981" y2="55949"/>
                          <a14:foregroundMark x1="90625" y1="52412" x2="90625" y2="52412"/>
                          <a14:foregroundMark x1="77163" y1="75884" x2="77163" y2="75884"/>
                          <a14:foregroundMark x1="73077" y1="84887" x2="73077" y2="84887"/>
                          <a14:foregroundMark x1="71394" y1="81350" x2="71394" y2="81350"/>
                          <a14:foregroundMark x1="68510" y1="77492" x2="68510" y2="77492"/>
                          <a14:foregroundMark x1="64423" y1="73312" x2="64423" y2="73312"/>
                          <a14:foregroundMark x1="60577" y1="70740" x2="60577" y2="70740"/>
                          <a14:foregroundMark x1="56010" y1="66559" x2="56010" y2="66559"/>
                          <a14:foregroundMark x1="48798" y1="69132" x2="48798" y2="69132"/>
                          <a14:foregroundMark x1="45192" y1="73312" x2="45192" y2="73312"/>
                          <a14:foregroundMark x1="42067" y1="74277" x2="42067" y2="74277"/>
                          <a14:foregroundMark x1="45192" y1="70740" x2="45192" y2="70740"/>
                          <a14:foregroundMark x1="48317" y1="71704" x2="48317" y2="71704"/>
                          <a14:foregroundMark x1="34135" y1="71704" x2="34135" y2="71704"/>
                          <a14:foregroundMark x1="30288" y1="68810" x2="30288" y2="68810"/>
                          <a14:foregroundMark x1="24760" y1="65273" x2="24760" y2="65273"/>
                          <a14:foregroundMark x1="20433" y1="65273" x2="20433" y2="65273"/>
                          <a14:foregroundMark x1="16106" y1="64952" x2="16106" y2="64952"/>
                          <a14:foregroundMark x1="10096" y1="62379" x2="10096" y2="62379"/>
                          <a14:foregroundMark x1="8894" y1="61736" x2="8894" y2="61736"/>
                          <a14:foregroundMark x1="16827" y1="61415" x2="16827" y2="61415"/>
                          <a14:foregroundMark x1="12260" y1="60129" x2="12260" y2="601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0284" y="3596128"/>
              <a:ext cx="826089" cy="61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8" b="96222" l="9375" r="95486">
                          <a14:foregroundMark x1="52083" y1="79345" x2="52083" y2="79345"/>
                          <a14:foregroundMark x1="81597" y1="16877" x2="81597" y2="1687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3204" y="3530924"/>
              <a:ext cx="360247" cy="4965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TextBox 16"/>
          <p:cNvSpPr txBox="1"/>
          <p:nvPr/>
        </p:nvSpPr>
        <p:spPr>
          <a:xfrm>
            <a:off x="2393881" y="109596"/>
            <a:ext cx="55194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(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1,2)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0847" y="2169042"/>
            <a:ext cx="33522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loáng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): 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níu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bổng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73749" y="1924493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03358" y="207838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51744" y="2216022"/>
            <a:ext cx="19032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59173" y="2651329"/>
            <a:ext cx="48173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xuống</a:t>
            </a:r>
            <a:endParaRPr lang="en-US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63023" y="3206878"/>
            <a:ext cx="42138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vượt</a:t>
            </a:r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hẳn</a:t>
            </a:r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endParaRPr lang="en-US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71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  <p:sndAc>
          <p:stSnd>
            <p:snd r:embed="rId2" name="wind.wav"/>
          </p:stSnd>
        </p:sndAc>
      </p:transition>
    </mc:Choice>
    <mc:Fallback xmlns="">
      <p:transition>
        <p:cut/>
        <p:sndAc>
          <p:stSnd>
            <p:snd r:embed="rId9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64524"/>
            <a:ext cx="9144000" cy="4998007"/>
            <a:chOff x="0" y="0"/>
            <a:chExt cx="9144000" cy="513286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0" y="5132867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43413" y="135602"/>
            <a:ext cx="826089" cy="809063"/>
            <a:chOff x="2210284" y="3447251"/>
            <a:chExt cx="826089" cy="809063"/>
          </a:xfrm>
        </p:grpSpPr>
        <p:sp>
          <p:nvSpPr>
            <p:cNvPr id="2" name="Oval 1"/>
            <p:cNvSpPr/>
            <p:nvPr/>
          </p:nvSpPr>
          <p:spPr>
            <a:xfrm>
              <a:off x="2210284" y="3447251"/>
              <a:ext cx="826089" cy="809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68" b="89711" l="0" r="100000">
                          <a14:foregroundMark x1="35577" y1="42765" x2="35577" y2="42765"/>
                          <a14:foregroundMark x1="55769" y1="72347" x2="55769" y2="72347"/>
                          <a14:foregroundMark x1="67308" y1="79421" x2="67308" y2="79421"/>
                          <a14:foregroundMark x1="63702" y1="76849" x2="63702" y2="76849"/>
                          <a14:foregroundMark x1="75962" y1="80064" x2="75962" y2="80064"/>
                          <a14:foregroundMark x1="77885" y1="72026" x2="77885" y2="72026"/>
                          <a14:foregroundMark x1="81971" y1="64952" x2="81971" y2="64952"/>
                          <a14:foregroundMark x1="84375" y1="60129" x2="84375" y2="60129"/>
                          <a14:foregroundMark x1="87981" y1="55949" x2="87981" y2="55949"/>
                          <a14:foregroundMark x1="90625" y1="52412" x2="90625" y2="52412"/>
                          <a14:foregroundMark x1="77163" y1="75884" x2="77163" y2="75884"/>
                          <a14:foregroundMark x1="73077" y1="84887" x2="73077" y2="84887"/>
                          <a14:foregroundMark x1="71394" y1="81350" x2="71394" y2="81350"/>
                          <a14:foregroundMark x1="68510" y1="77492" x2="68510" y2="77492"/>
                          <a14:foregroundMark x1="64423" y1="73312" x2="64423" y2="73312"/>
                          <a14:foregroundMark x1="60577" y1="70740" x2="60577" y2="70740"/>
                          <a14:foregroundMark x1="56010" y1="66559" x2="56010" y2="66559"/>
                          <a14:foregroundMark x1="48798" y1="69132" x2="48798" y2="69132"/>
                          <a14:foregroundMark x1="45192" y1="73312" x2="45192" y2="73312"/>
                          <a14:foregroundMark x1="42067" y1="74277" x2="42067" y2="74277"/>
                          <a14:foregroundMark x1="45192" y1="70740" x2="45192" y2="70740"/>
                          <a14:foregroundMark x1="48317" y1="71704" x2="48317" y2="71704"/>
                          <a14:foregroundMark x1="34135" y1="71704" x2="34135" y2="71704"/>
                          <a14:foregroundMark x1="30288" y1="68810" x2="30288" y2="68810"/>
                          <a14:foregroundMark x1="24760" y1="65273" x2="24760" y2="65273"/>
                          <a14:foregroundMark x1="20433" y1="65273" x2="20433" y2="65273"/>
                          <a14:foregroundMark x1="16106" y1="64952" x2="16106" y2="64952"/>
                          <a14:foregroundMark x1="10096" y1="62379" x2="10096" y2="62379"/>
                          <a14:foregroundMark x1="8894" y1="61736" x2="8894" y2="61736"/>
                          <a14:foregroundMark x1="16827" y1="61415" x2="16827" y2="61415"/>
                          <a14:foregroundMark x1="12260" y1="60129" x2="12260" y2="601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0284" y="3596128"/>
              <a:ext cx="826089" cy="61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8" b="96222" l="9375" r="95486">
                          <a14:foregroundMark x1="52083" y1="79345" x2="52083" y2="79345"/>
                          <a14:foregroundMark x1="81597" y1="16877" x2="81597" y2="1687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3204" y="3530924"/>
              <a:ext cx="360247" cy="4965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Rectangle 8"/>
          <p:cNvSpPr/>
          <p:nvPr/>
        </p:nvSpPr>
        <p:spPr>
          <a:xfrm>
            <a:off x="534927" y="3046388"/>
            <a:ext cx="71992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bổng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93881" y="109596"/>
            <a:ext cx="55194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(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1,2)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907" y="1781671"/>
            <a:ext cx="887818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2?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71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  <p:sndAc>
          <p:stSnd>
            <p:snd r:embed="rId2" name="wind.wav"/>
          </p:stSnd>
        </p:sndAc>
      </p:transition>
    </mc:Choice>
    <mc:Fallback xmlns="">
      <p:transition>
        <p:cut/>
        <p:sndAc>
          <p:stSnd>
            <p:snd r:embed="rId9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/>
          <p:nvPr/>
        </p:nvCxnSpPr>
        <p:spPr>
          <a:xfrm>
            <a:off x="0" y="5197391"/>
            <a:ext cx="9144000" cy="0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208996" y="334756"/>
            <a:ext cx="23455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Luyện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đọc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7007" y="2832654"/>
            <a:ext cx="8110228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smtClean="0">
                <a:solidFill>
                  <a:srgbClr val="0418AC"/>
                </a:solidFill>
              </a:rPr>
              <a:t>   Ngay </a:t>
            </a:r>
            <a:r>
              <a:rPr lang="en-US" sz="2800">
                <a:solidFill>
                  <a:srgbClr val="0418AC"/>
                </a:solidFill>
              </a:rPr>
              <a:t>cạnh chúng tôi, mấy em lớp 1 đang rụt rè níu chặt tay bố mẹ, thật giống tôi năm ngoái.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417007" y="1305304"/>
            <a:ext cx="8110228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418AC"/>
                </a:solidFill>
              </a:rPr>
              <a:t>   </a:t>
            </a:r>
            <a:r>
              <a:rPr lang="en-US" sz="2800" dirty="0" err="1" smtClean="0">
                <a:solidFill>
                  <a:srgbClr val="0418AC"/>
                </a:solidFill>
              </a:rPr>
              <a:t>Nhưng</a:t>
            </a:r>
            <a:r>
              <a:rPr lang="en-US" sz="2800" dirty="0" smtClean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vừa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đến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cổng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trường</a:t>
            </a:r>
            <a:r>
              <a:rPr lang="en-US" sz="2800" dirty="0">
                <a:solidFill>
                  <a:srgbClr val="0418AC"/>
                </a:solidFill>
              </a:rPr>
              <a:t>, </a:t>
            </a:r>
            <a:r>
              <a:rPr lang="en-US" sz="2800" dirty="0" err="1">
                <a:solidFill>
                  <a:srgbClr val="0418AC"/>
                </a:solidFill>
              </a:rPr>
              <a:t>tôi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đã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thấy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mấy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bạn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cùng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lớp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đang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ríu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rít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nói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 smtClean="0">
                <a:solidFill>
                  <a:srgbClr val="0418AC"/>
                </a:solidFill>
              </a:rPr>
              <a:t>cười</a:t>
            </a:r>
            <a:r>
              <a:rPr lang="en-US" sz="2800" dirty="0" smtClean="0">
                <a:solidFill>
                  <a:srgbClr val="0418AC"/>
                </a:solidFill>
              </a:rPr>
              <a:t> ở </a:t>
            </a:r>
            <a:r>
              <a:rPr lang="en-US" sz="2800" dirty="0" err="1">
                <a:solidFill>
                  <a:srgbClr val="0418AC"/>
                </a:solidFill>
              </a:rPr>
              <a:t>trong</a:t>
            </a:r>
            <a:r>
              <a:rPr lang="en-US" sz="2800" dirty="0">
                <a:solidFill>
                  <a:srgbClr val="0418AC"/>
                </a:solidFill>
              </a:rPr>
              <a:t> </a:t>
            </a:r>
            <a:r>
              <a:rPr lang="en-US" sz="2800" dirty="0" err="1">
                <a:solidFill>
                  <a:srgbClr val="0418AC"/>
                </a:solidFill>
              </a:rPr>
              <a:t>sân</a:t>
            </a:r>
            <a:r>
              <a:rPr lang="en-US" sz="2800" dirty="0">
                <a:solidFill>
                  <a:srgbClr val="0418AC"/>
                </a:solidFill>
              </a:rPr>
              <a:t>. 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5441749" y="1260933"/>
            <a:ext cx="100483" cy="45807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2567920" y="1711780"/>
            <a:ext cx="100483" cy="45807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7818185" y="1702475"/>
            <a:ext cx="150724" cy="458079"/>
            <a:chOff x="7491613" y="1711779"/>
            <a:chExt cx="150724" cy="458079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7491613" y="1711779"/>
              <a:ext cx="100483" cy="45807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7541854" y="1711779"/>
              <a:ext cx="100483" cy="45807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Straight Connector 19"/>
          <p:cNvCxnSpPr/>
          <p:nvPr/>
        </p:nvCxnSpPr>
        <p:spPr>
          <a:xfrm flipH="1">
            <a:off x="5813538" y="1711779"/>
            <a:ext cx="100483" cy="45807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115366" y="2794154"/>
            <a:ext cx="100483" cy="45807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8275383" y="2794154"/>
            <a:ext cx="100483" cy="45807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522512" y="3252233"/>
            <a:ext cx="100483" cy="45807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7506686" y="3213527"/>
            <a:ext cx="150724" cy="458079"/>
            <a:chOff x="7491613" y="1711779"/>
            <a:chExt cx="150724" cy="458079"/>
          </a:xfrm>
        </p:grpSpPr>
        <p:cxnSp>
          <p:nvCxnSpPr>
            <p:cNvPr id="25" name="Straight Connector 24"/>
            <p:cNvCxnSpPr/>
            <p:nvPr/>
          </p:nvCxnSpPr>
          <p:spPr>
            <a:xfrm flipH="1">
              <a:off x="7491613" y="1711779"/>
              <a:ext cx="100483" cy="45807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7541854" y="1711779"/>
              <a:ext cx="100483" cy="45807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10" b="9796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6881"/>
            <a:ext cx="1590888" cy="1576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14" b="97884" l="1733" r="975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548" y="3563687"/>
            <a:ext cx="1688478" cy="157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050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  <p:sndAc>
          <p:stSnd>
            <p:snd r:embed="rId2" name="cashreg.wav"/>
          </p:stSnd>
        </p:sndAc>
      </p:transition>
    </mc:Choice>
    <mc:Fallback xmlns="">
      <p:transition spd="slow">
        <p:checker/>
        <p:sndAc>
          <p:stSnd>
            <p:snd r:embed="rId7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64524"/>
            <a:ext cx="9144000" cy="4998007"/>
            <a:chOff x="0" y="0"/>
            <a:chExt cx="9144000" cy="513286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0" y="0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0" y="5132867"/>
              <a:ext cx="9144000" cy="0"/>
            </a:xfrm>
            <a:prstGeom prst="line">
              <a:avLst/>
            </a:pr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43413" y="135602"/>
            <a:ext cx="826089" cy="809063"/>
            <a:chOff x="2210284" y="3447251"/>
            <a:chExt cx="826089" cy="809063"/>
          </a:xfrm>
        </p:grpSpPr>
        <p:sp>
          <p:nvSpPr>
            <p:cNvPr id="2" name="Oval 1"/>
            <p:cNvSpPr/>
            <p:nvPr/>
          </p:nvSpPr>
          <p:spPr>
            <a:xfrm>
              <a:off x="2210284" y="3447251"/>
              <a:ext cx="826089" cy="809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68" b="89711" l="0" r="100000">
                          <a14:foregroundMark x1="35577" y1="42765" x2="35577" y2="42765"/>
                          <a14:foregroundMark x1="55769" y1="72347" x2="55769" y2="72347"/>
                          <a14:foregroundMark x1="67308" y1="79421" x2="67308" y2="79421"/>
                          <a14:foregroundMark x1="63702" y1="76849" x2="63702" y2="76849"/>
                          <a14:foregroundMark x1="75962" y1="80064" x2="75962" y2="80064"/>
                          <a14:foregroundMark x1="77885" y1="72026" x2="77885" y2="72026"/>
                          <a14:foregroundMark x1="81971" y1="64952" x2="81971" y2="64952"/>
                          <a14:foregroundMark x1="84375" y1="60129" x2="84375" y2="60129"/>
                          <a14:foregroundMark x1="87981" y1="55949" x2="87981" y2="55949"/>
                          <a14:foregroundMark x1="90625" y1="52412" x2="90625" y2="52412"/>
                          <a14:foregroundMark x1="77163" y1="75884" x2="77163" y2="75884"/>
                          <a14:foregroundMark x1="73077" y1="84887" x2="73077" y2="84887"/>
                          <a14:foregroundMark x1="71394" y1="81350" x2="71394" y2="81350"/>
                          <a14:foregroundMark x1="68510" y1="77492" x2="68510" y2="77492"/>
                          <a14:foregroundMark x1="64423" y1="73312" x2="64423" y2="73312"/>
                          <a14:foregroundMark x1="60577" y1="70740" x2="60577" y2="70740"/>
                          <a14:foregroundMark x1="56010" y1="66559" x2="56010" y2="66559"/>
                          <a14:foregroundMark x1="48798" y1="69132" x2="48798" y2="69132"/>
                          <a14:foregroundMark x1="45192" y1="73312" x2="45192" y2="73312"/>
                          <a14:foregroundMark x1="42067" y1="74277" x2="42067" y2="74277"/>
                          <a14:foregroundMark x1="45192" y1="70740" x2="45192" y2="70740"/>
                          <a14:foregroundMark x1="48317" y1="71704" x2="48317" y2="71704"/>
                          <a14:foregroundMark x1="34135" y1="71704" x2="34135" y2="71704"/>
                          <a14:foregroundMark x1="30288" y1="68810" x2="30288" y2="68810"/>
                          <a14:foregroundMark x1="24760" y1="65273" x2="24760" y2="65273"/>
                          <a14:foregroundMark x1="20433" y1="65273" x2="20433" y2="65273"/>
                          <a14:foregroundMark x1="16106" y1="64952" x2="16106" y2="64952"/>
                          <a14:foregroundMark x1="10096" y1="62379" x2="10096" y2="62379"/>
                          <a14:foregroundMark x1="8894" y1="61736" x2="8894" y2="61736"/>
                          <a14:foregroundMark x1="16827" y1="61415" x2="16827" y2="61415"/>
                          <a14:foregroundMark x1="12260" y1="60129" x2="12260" y2="601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0284" y="3596128"/>
              <a:ext cx="826089" cy="61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8" b="96222" l="9375" r="95486">
                          <a14:foregroundMark x1="52083" y1="79345" x2="52083" y2="79345"/>
                          <a14:foregroundMark x1="81597" y1="16877" x2="81597" y2="1687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3204" y="3530924"/>
              <a:ext cx="360247" cy="4965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0" name="TextBox 29"/>
          <p:cNvSpPr txBox="1"/>
          <p:nvPr/>
        </p:nvSpPr>
        <p:spPr>
          <a:xfrm>
            <a:off x="572382" y="3340034"/>
            <a:ext cx="3202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c. </a:t>
            </a:r>
            <a:r>
              <a:rPr lang="en-US" sz="2400" dirty="0" err="1" smtClean="0"/>
              <a:t>chuẩn</a:t>
            </a:r>
            <a:r>
              <a:rPr lang="en-US" sz="2400" dirty="0" smtClean="0"/>
              <a:t> </a:t>
            </a:r>
            <a:r>
              <a:rPr lang="en-US" sz="2400" dirty="0" err="1" smtClean="0"/>
              <a:t>bị</a:t>
            </a:r>
            <a:r>
              <a:rPr lang="en-US" sz="2400" dirty="0" smtClean="0"/>
              <a:t> </a:t>
            </a:r>
            <a:r>
              <a:rPr lang="en-US" sz="2400" dirty="0" err="1" smtClean="0"/>
              <a:t>rất</a:t>
            </a:r>
            <a:r>
              <a:rPr lang="en-US" sz="2400" dirty="0" smtClean="0"/>
              <a:t> </a:t>
            </a:r>
            <a:r>
              <a:rPr lang="en-US" sz="2400" dirty="0" err="1" smtClean="0"/>
              <a:t>nhanh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4386503" y="2739682"/>
            <a:ext cx="4109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b. </a:t>
            </a:r>
            <a:r>
              <a:rPr lang="en-US" sz="2400" dirty="0" err="1" smtClean="0"/>
              <a:t>muốn</a:t>
            </a:r>
            <a:r>
              <a:rPr lang="en-US" sz="2400" dirty="0" smtClean="0"/>
              <a:t> </a:t>
            </a:r>
            <a:r>
              <a:rPr lang="en-US" sz="2400" dirty="0" err="1" smtClean="0"/>
              <a:t>đến</a:t>
            </a:r>
            <a:r>
              <a:rPr lang="en-US" sz="2400" dirty="0" smtClean="0"/>
              <a:t> </a:t>
            </a:r>
            <a:r>
              <a:rPr lang="en-US" sz="2400" dirty="0" err="1" smtClean="0"/>
              <a:t>sớm</a:t>
            </a:r>
            <a:r>
              <a:rPr lang="en-US" sz="2400" dirty="0" smtClean="0"/>
              <a:t> </a:t>
            </a:r>
            <a:r>
              <a:rPr lang="en-US" sz="2400" dirty="0" err="1" smtClean="0"/>
              <a:t>nhất</a:t>
            </a:r>
            <a:r>
              <a:rPr lang="en-US" sz="2400" dirty="0" smtClean="0"/>
              <a:t> </a:t>
            </a:r>
            <a:r>
              <a:rPr lang="en-US" sz="2400" dirty="0" err="1" smtClean="0"/>
              <a:t>lớp</a:t>
            </a:r>
            <a:endParaRPr 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4390740" y="3340035"/>
            <a:ext cx="3810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d. </a:t>
            </a:r>
            <a:r>
              <a:rPr lang="en-US" sz="2400" dirty="0" err="1" smtClean="0"/>
              <a:t>thấy</a:t>
            </a:r>
            <a:r>
              <a:rPr lang="en-US" sz="2400" dirty="0" smtClean="0"/>
              <a:t> </a:t>
            </a:r>
            <a:r>
              <a:rPr lang="en-US" sz="2400" dirty="0" err="1" smtClean="0"/>
              <a:t>mình</a:t>
            </a:r>
            <a:r>
              <a:rPr lang="en-US" sz="2400" dirty="0" smtClean="0"/>
              <a:t> </a:t>
            </a:r>
            <a:r>
              <a:rPr lang="en-US" sz="2400" dirty="0" err="1" smtClean="0"/>
              <a:t>lớn</a:t>
            </a:r>
            <a:r>
              <a:rPr lang="en-US" sz="2400" dirty="0" smtClean="0"/>
              <a:t> </a:t>
            </a:r>
            <a:r>
              <a:rPr lang="en-US" sz="2400" dirty="0" err="1" smtClean="0"/>
              <a:t>bổng</a:t>
            </a:r>
            <a:r>
              <a:rPr lang="en-US" sz="2400" dirty="0" smtClean="0"/>
              <a:t> </a:t>
            </a:r>
            <a:r>
              <a:rPr lang="en-US" sz="2400" dirty="0" err="1" smtClean="0"/>
              <a:t>lên</a:t>
            </a:r>
            <a:endParaRPr lang="en-US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529853" y="2755882"/>
            <a:ext cx="3728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a.  </a:t>
            </a:r>
            <a:r>
              <a:rPr lang="en-US" sz="2400" dirty="0" err="1" smtClean="0"/>
              <a:t>vùng</a:t>
            </a:r>
            <a:r>
              <a:rPr lang="en-US" sz="2400" dirty="0" smtClean="0"/>
              <a:t> </a:t>
            </a:r>
            <a:r>
              <a:rPr lang="en-US" sz="2400" dirty="0" err="1" smtClean="0"/>
              <a:t>dậy</a:t>
            </a:r>
            <a:endParaRPr lang="en-US" sz="2400" dirty="0"/>
          </a:p>
        </p:txBody>
      </p:sp>
      <p:sp>
        <p:nvSpPr>
          <p:cNvPr id="7" name="Oval 6"/>
          <p:cNvSpPr/>
          <p:nvPr/>
        </p:nvSpPr>
        <p:spPr>
          <a:xfrm>
            <a:off x="464343" y="2762359"/>
            <a:ext cx="500623" cy="49269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4204019" y="2739682"/>
            <a:ext cx="500623" cy="49269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423421" y="3355846"/>
            <a:ext cx="500623" cy="49269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393881" y="109596"/>
            <a:ext cx="55194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(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1,2)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3422" y="1665648"/>
            <a:ext cx="8392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 err="1" smtClean="0">
                <a:solidFill>
                  <a:schemeClr val="tx1"/>
                </a:solidFill>
              </a:rPr>
              <a:t>Câu</a:t>
            </a:r>
            <a:r>
              <a:rPr lang="en-US" sz="2400" u="sng" dirty="0" smtClean="0">
                <a:solidFill>
                  <a:schemeClr val="tx1"/>
                </a:solidFill>
              </a:rPr>
              <a:t> 1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err="1">
                <a:solidFill>
                  <a:schemeClr val="tx1"/>
                </a:solidFill>
              </a:rPr>
              <a:t>Những</a:t>
            </a:r>
            <a:r>
              <a:rPr lang="en-US" sz="2400" dirty="0">
                <a:solidFill>
                  <a:schemeClr val="tx1"/>
                </a:solidFill>
              </a:rPr>
              <a:t> chi </a:t>
            </a:r>
            <a:r>
              <a:rPr lang="en-US" sz="2400" dirty="0" err="1">
                <a:solidFill>
                  <a:schemeClr val="tx1"/>
                </a:solidFill>
              </a:rPr>
              <a:t>tiết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nào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cho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thấy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bạn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nhỏ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rất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háo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hức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đến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trường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vào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ngày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khai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trường</a:t>
            </a:r>
            <a:r>
              <a:rPr lang="en-US" sz="2400" dirty="0">
                <a:solidFill>
                  <a:schemeClr val="tx1"/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419224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3" name="wind.wav"/>
          </p:stSnd>
        </p:sndAc>
      </p:transition>
    </mc:Choice>
    <mc:Fallback xmlns="">
      <p:transition spd="slow">
        <p:fade/>
        <p:sndAc>
          <p:stSnd>
            <p:snd r:embed="rId1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4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6917</TotalTime>
  <Words>1072</Words>
  <Application>Microsoft Office PowerPoint</Application>
  <PresentationFormat>On-screen Show (16:9)</PresentationFormat>
  <Paragraphs>108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HP001 4 hàng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</dc:title>
  <dc:creator>Admin</dc:creator>
  <cp:lastModifiedBy>DELL</cp:lastModifiedBy>
  <cp:revision>897</cp:revision>
  <dcterms:modified xsi:type="dcterms:W3CDTF">2021-09-27T05:49:32Z</dcterms:modified>
</cp:coreProperties>
</file>