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64" r:id="rId2"/>
    <p:sldId id="257" r:id="rId3"/>
    <p:sldId id="258" r:id="rId4"/>
    <p:sldId id="259" r:id="rId5"/>
    <p:sldId id="263" r:id="rId6"/>
    <p:sldId id="260" r:id="rId7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HP001 4 hàng Bold" pitchFamily="34" charset="0"/>
      <p:bold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5" roundtripDataSignature="AMtx7mgDabPHg2u4C8VNQ9k9I/8vEv0l2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72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5" Type="http://customschemas.google.com/relationships/presentationmetadata" Target="metadata"/><Relationship Id="rId2" Type="http://schemas.openxmlformats.org/officeDocument/2006/relationships/slide" Target="slides/slide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728452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5" name="Google Shape;2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5" name="Google Shape;2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"/>
          <p:cNvSpPr/>
          <p:nvPr/>
        </p:nvSpPr>
        <p:spPr>
          <a:xfrm>
            <a:off x="8946897" y="4020661"/>
            <a:ext cx="2616284" cy="515679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532263" y="477671"/>
            <a:ext cx="10745249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HP001 4 hàng Bold" pitchFamily="34" charset="0"/>
              </a:rPr>
              <a:t>     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tư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22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       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Toán</a:t>
            </a:r>
            <a:endParaRPr lang="en-US" sz="4300" dirty="0" smtClean="0">
              <a:solidFill>
                <a:schemeClr val="bg1"/>
              </a:solidFill>
              <a:latin typeface="HP001 4 hàng Bold" pitchFamily="34" charset="0"/>
            </a:endParaRPr>
          </a:p>
          <a:p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      </a:t>
            </a:r>
            <a:r>
              <a:rPr lang="en-US" sz="43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: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Luyện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tập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(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tiết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1)</a:t>
            </a:r>
            <a:endParaRPr lang="en-US" sz="43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34067" y="5622878"/>
            <a:ext cx="36070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HP001 4 hàng Bold" pitchFamily="34" charset="0"/>
              </a:rPr>
              <a:t>Lê</a:t>
            </a:r>
            <a:r>
              <a:rPr lang="en-US" sz="4000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HP001 4 hàng Bold" pitchFamily="34" charset="0"/>
              </a:rPr>
              <a:t>Thị</a:t>
            </a:r>
            <a:r>
              <a:rPr lang="en-US" sz="4000" dirty="0" smtClean="0">
                <a:solidFill>
                  <a:srgbClr val="FF0000"/>
                </a:solidFill>
                <a:latin typeface="HP001 4 hàng Bold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HP001 4 hàng Bold" pitchFamily="34" charset="0"/>
              </a:rPr>
              <a:t>Huyến</a:t>
            </a:r>
            <a:endParaRPr lang="en-US" sz="4000" dirty="0">
              <a:solidFill>
                <a:srgbClr val="FF0000"/>
              </a:solidFill>
              <a:latin typeface="HP001 4 hàng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59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268" y="1569660"/>
            <a:ext cx="11762932" cy="5218773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"/>
          <p:cNvSpPr/>
          <p:nvPr/>
        </p:nvSpPr>
        <p:spPr>
          <a:xfrm>
            <a:off x="5726545" y="3908829"/>
            <a:ext cx="52099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/>
          </a:p>
        </p:txBody>
      </p:sp>
      <p:sp>
        <p:nvSpPr>
          <p:cNvPr id="231" name="Google Shape;231;p2"/>
          <p:cNvSpPr/>
          <p:nvPr/>
        </p:nvSpPr>
        <p:spPr>
          <a:xfrm>
            <a:off x="6893154" y="3908828"/>
            <a:ext cx="52099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232" name="Google Shape;232;p2"/>
          <p:cNvSpPr/>
          <p:nvPr/>
        </p:nvSpPr>
        <p:spPr>
          <a:xfrm>
            <a:off x="7920904" y="3908827"/>
            <a:ext cx="793560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51</a:t>
            </a:r>
            <a:endParaRPr/>
          </a:p>
        </p:txBody>
      </p:sp>
      <p:sp>
        <p:nvSpPr>
          <p:cNvPr id="233" name="Google Shape;233;p2"/>
          <p:cNvSpPr/>
          <p:nvPr/>
        </p:nvSpPr>
        <p:spPr>
          <a:xfrm>
            <a:off x="5726545" y="4944368"/>
            <a:ext cx="52099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234" name="Google Shape;234;p2"/>
          <p:cNvSpPr/>
          <p:nvPr/>
        </p:nvSpPr>
        <p:spPr>
          <a:xfrm>
            <a:off x="6873950" y="4944368"/>
            <a:ext cx="52099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/>
          </a:p>
        </p:txBody>
      </p:sp>
      <p:sp>
        <p:nvSpPr>
          <p:cNvPr id="235" name="Google Shape;235;p2"/>
          <p:cNvSpPr/>
          <p:nvPr/>
        </p:nvSpPr>
        <p:spPr>
          <a:xfrm>
            <a:off x="8946897" y="4020661"/>
            <a:ext cx="2616284" cy="515679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2"/>
          <p:cNvSpPr/>
          <p:nvPr/>
        </p:nvSpPr>
        <p:spPr>
          <a:xfrm>
            <a:off x="5791410" y="5979907"/>
            <a:ext cx="520996" cy="51281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/>
          </a:p>
        </p:txBody>
      </p:sp>
      <p:sp>
        <p:nvSpPr>
          <p:cNvPr id="237" name="Google Shape;237;p2"/>
          <p:cNvSpPr/>
          <p:nvPr/>
        </p:nvSpPr>
        <p:spPr>
          <a:xfrm>
            <a:off x="6873950" y="5962868"/>
            <a:ext cx="52099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/>
          </a:p>
        </p:txBody>
      </p:sp>
      <p:sp>
        <p:nvSpPr>
          <p:cNvPr id="238" name="Google Shape;238;p2"/>
          <p:cNvSpPr/>
          <p:nvPr/>
        </p:nvSpPr>
        <p:spPr>
          <a:xfrm>
            <a:off x="7956490" y="5962868"/>
            <a:ext cx="793559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55</a:t>
            </a:r>
            <a:endParaRPr/>
          </a:p>
        </p:txBody>
      </p:sp>
      <p:sp>
        <p:nvSpPr>
          <p:cNvPr id="19" name="Google Shape;234;p2">
            <a:extLst>
              <a:ext uri="{FF2B5EF4-FFF2-40B4-BE49-F238E27FC236}">
                <a16:creationId xmlns="" xmlns:a16="http://schemas.microsoft.com/office/drawing/2014/main" id="{0F89A42D-EF40-449B-9B46-09AD25EFBD84}"/>
              </a:ext>
            </a:extLst>
          </p:cNvPr>
          <p:cNvSpPr/>
          <p:nvPr/>
        </p:nvSpPr>
        <p:spPr>
          <a:xfrm>
            <a:off x="9067416" y="4868994"/>
            <a:ext cx="2530601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vi-VN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Bốn mươi sáu</a:t>
            </a:r>
            <a:endParaRPr lang="vi-VN" sz="2800"/>
          </a:p>
        </p:txBody>
      </p:sp>
      <p:sp>
        <p:nvSpPr>
          <p:cNvPr id="20" name="Google Shape;234;p2">
            <a:extLst>
              <a:ext uri="{FF2B5EF4-FFF2-40B4-BE49-F238E27FC236}">
                <a16:creationId xmlns="" xmlns:a16="http://schemas.microsoft.com/office/drawing/2014/main" id="{680EA581-6124-46DE-A938-4CEFD4215788}"/>
              </a:ext>
            </a:extLst>
          </p:cNvPr>
          <p:cNvSpPr/>
          <p:nvPr/>
        </p:nvSpPr>
        <p:spPr>
          <a:xfrm>
            <a:off x="9068119" y="5996130"/>
            <a:ext cx="2530601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Năm mươi lăm</a:t>
            </a:r>
            <a:endParaRPr lang="vi-VN" sz="2800"/>
          </a:p>
        </p:txBody>
      </p:sp>
      <p:sp>
        <p:nvSpPr>
          <p:cNvPr id="16" name="TextBox 15"/>
          <p:cNvSpPr txBox="1"/>
          <p:nvPr/>
        </p:nvSpPr>
        <p:spPr>
          <a:xfrm>
            <a:off x="4522123" y="0"/>
            <a:ext cx="69990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22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1 )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696" y="2060812"/>
            <a:ext cx="11434170" cy="4383531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"/>
          <p:cNvSpPr/>
          <p:nvPr/>
        </p:nvSpPr>
        <p:spPr>
          <a:xfrm>
            <a:off x="4789714" y="4920342"/>
            <a:ext cx="548640" cy="558473"/>
          </a:xfrm>
          <a:custGeom>
            <a:avLst/>
            <a:gdLst/>
            <a:ahLst/>
            <a:cxnLst/>
            <a:rect l="l" t="t" r="r" b="b"/>
            <a:pathLst>
              <a:path w="574158" h="733647" extrusionOk="0">
                <a:moveTo>
                  <a:pt x="0" y="733647"/>
                </a:moveTo>
                <a:cubicBezTo>
                  <a:pt x="26581" y="528970"/>
                  <a:pt x="53163" y="324293"/>
                  <a:pt x="148856" y="202019"/>
                </a:cubicBezTo>
                <a:cubicBezTo>
                  <a:pt x="244549" y="79744"/>
                  <a:pt x="574158" y="0"/>
                  <a:pt x="574158" y="0"/>
                </a:cubicBezTo>
                <a:lnTo>
                  <a:pt x="574158" y="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3"/>
          <p:cNvSpPr/>
          <p:nvPr/>
        </p:nvSpPr>
        <p:spPr>
          <a:xfrm>
            <a:off x="6537303" y="4127071"/>
            <a:ext cx="1213326" cy="1398003"/>
          </a:xfrm>
          <a:custGeom>
            <a:avLst/>
            <a:gdLst/>
            <a:ahLst/>
            <a:cxnLst/>
            <a:rect l="l" t="t" r="r" b="b"/>
            <a:pathLst>
              <a:path w="574158" h="787591" extrusionOk="0">
                <a:moveTo>
                  <a:pt x="0" y="787591"/>
                </a:moveTo>
                <a:cubicBezTo>
                  <a:pt x="26581" y="582914"/>
                  <a:pt x="378159" y="529282"/>
                  <a:pt x="473852" y="407008"/>
                </a:cubicBezTo>
                <a:cubicBezTo>
                  <a:pt x="569545" y="284733"/>
                  <a:pt x="574158" y="53944"/>
                  <a:pt x="574158" y="53944"/>
                </a:cubicBezTo>
                <a:lnTo>
                  <a:pt x="567658" y="0"/>
                </a:lnTo>
              </a:path>
            </a:pathLst>
          </a:custGeom>
          <a:noFill/>
          <a:ln w="38100" cap="flat" cmpd="sng">
            <a:solidFill>
              <a:srgbClr val="0000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3"/>
          <p:cNvSpPr/>
          <p:nvPr/>
        </p:nvSpPr>
        <p:spPr>
          <a:xfrm rot="-4734290">
            <a:off x="6423667" y="4201827"/>
            <a:ext cx="1593873" cy="1751660"/>
          </a:xfrm>
          <a:custGeom>
            <a:avLst/>
            <a:gdLst/>
            <a:ahLst/>
            <a:cxnLst/>
            <a:rect l="l" t="t" r="r" b="b"/>
            <a:pathLst>
              <a:path w="567658" h="790124" extrusionOk="0">
                <a:moveTo>
                  <a:pt x="0" y="790124"/>
                </a:moveTo>
                <a:cubicBezTo>
                  <a:pt x="26581" y="585447"/>
                  <a:pt x="233959" y="323261"/>
                  <a:pt x="328194" y="191574"/>
                </a:cubicBezTo>
                <a:cubicBezTo>
                  <a:pt x="422429" y="59887"/>
                  <a:pt x="565413" y="0"/>
                  <a:pt x="565413" y="0"/>
                </a:cubicBezTo>
                <a:lnTo>
                  <a:pt x="567658" y="2533"/>
                </a:lnTo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07106" y="109183"/>
            <a:ext cx="69990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1 )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3587" y="1519967"/>
            <a:ext cx="11288625" cy="5120552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4"/>
          <p:cNvSpPr/>
          <p:nvPr/>
        </p:nvSpPr>
        <p:spPr>
          <a:xfrm>
            <a:off x="6951572" y="4425404"/>
            <a:ext cx="793560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75</a:t>
            </a:r>
            <a:endParaRPr dirty="0"/>
          </a:p>
        </p:txBody>
      </p:sp>
      <p:sp>
        <p:nvSpPr>
          <p:cNvPr id="258" name="Google Shape;258;p4"/>
          <p:cNvSpPr/>
          <p:nvPr/>
        </p:nvSpPr>
        <p:spPr>
          <a:xfrm>
            <a:off x="6954970" y="5222770"/>
            <a:ext cx="793560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64</a:t>
            </a:r>
            <a:endParaRPr dirty="0"/>
          </a:p>
        </p:txBody>
      </p:sp>
      <p:sp>
        <p:nvSpPr>
          <p:cNvPr id="259" name="Google Shape;259;p4"/>
          <p:cNvSpPr/>
          <p:nvPr/>
        </p:nvSpPr>
        <p:spPr>
          <a:xfrm>
            <a:off x="8282383" y="5084825"/>
            <a:ext cx="2899648" cy="51567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err="1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sáu</a:t>
            </a:r>
            <a:r>
              <a:rPr lang="en-US" sz="3600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mươi</a:t>
            </a:r>
            <a:r>
              <a:rPr lang="en-US" sz="3600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tư</a:t>
            </a:r>
            <a:endParaRPr dirty="0"/>
          </a:p>
        </p:txBody>
      </p:sp>
      <p:sp>
        <p:nvSpPr>
          <p:cNvPr id="260" name="Google Shape;260;p4"/>
          <p:cNvSpPr/>
          <p:nvPr/>
        </p:nvSpPr>
        <p:spPr>
          <a:xfrm>
            <a:off x="2840637" y="5846940"/>
            <a:ext cx="552893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endParaRPr dirty="0"/>
          </a:p>
        </p:txBody>
      </p:sp>
      <p:sp>
        <p:nvSpPr>
          <p:cNvPr id="261" name="Google Shape;261;p4"/>
          <p:cNvSpPr/>
          <p:nvPr/>
        </p:nvSpPr>
        <p:spPr>
          <a:xfrm>
            <a:off x="4657068" y="5859253"/>
            <a:ext cx="40403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dirty="0"/>
          </a:p>
        </p:txBody>
      </p:sp>
      <p:sp>
        <p:nvSpPr>
          <p:cNvPr id="262" name="Google Shape;262;p4"/>
          <p:cNvSpPr/>
          <p:nvPr/>
        </p:nvSpPr>
        <p:spPr>
          <a:xfrm>
            <a:off x="8213904" y="5846939"/>
            <a:ext cx="3036605" cy="51567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chín</a:t>
            </a:r>
            <a:r>
              <a:rPr lang="en-US" sz="36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mươi</a:t>
            </a:r>
            <a:r>
              <a:rPr lang="en-US" sz="36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mốt</a:t>
            </a:r>
            <a:endParaRPr dirty="0"/>
          </a:p>
        </p:txBody>
      </p:sp>
      <p:sp>
        <p:nvSpPr>
          <p:cNvPr id="10" name="TextBox 9"/>
          <p:cNvSpPr txBox="1"/>
          <p:nvPr/>
        </p:nvSpPr>
        <p:spPr>
          <a:xfrm>
            <a:off x="3620550" y="40776"/>
            <a:ext cx="69990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22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1 )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" name="Google Shape;268;p5"/>
          <p:cNvGrpSpPr/>
          <p:nvPr/>
        </p:nvGrpSpPr>
        <p:grpSpPr>
          <a:xfrm>
            <a:off x="268059" y="1678843"/>
            <a:ext cx="11767928" cy="4986738"/>
            <a:chOff x="111466" y="1269264"/>
            <a:chExt cx="11767928" cy="5155573"/>
          </a:xfrm>
        </p:grpSpPr>
        <p:pic>
          <p:nvPicPr>
            <p:cNvPr id="269" name="Google Shape;269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31076" y="1269264"/>
              <a:ext cx="11748318" cy="51555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0" name="Google Shape;270;p5"/>
            <p:cNvSpPr/>
            <p:nvPr/>
          </p:nvSpPr>
          <p:spPr>
            <a:xfrm>
              <a:off x="111466" y="3296093"/>
              <a:ext cx="7820422" cy="253054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1" name="Google Shape;271;p5"/>
          <p:cNvSpPr/>
          <p:nvPr/>
        </p:nvSpPr>
        <p:spPr>
          <a:xfrm>
            <a:off x="8622932" y="3895765"/>
            <a:ext cx="552893" cy="55289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5"/>
          <p:cNvSpPr/>
          <p:nvPr/>
        </p:nvSpPr>
        <p:spPr>
          <a:xfrm>
            <a:off x="10962912" y="3619318"/>
            <a:ext cx="552893" cy="55289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5"/>
          <p:cNvSpPr txBox="1"/>
          <p:nvPr/>
        </p:nvSpPr>
        <p:spPr>
          <a:xfrm>
            <a:off x="262922" y="3669349"/>
            <a:ext cx="791469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a) </a:t>
            </a:r>
            <a:r>
              <a:rPr lang="en-US" sz="32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Những</a:t>
            </a:r>
            <a:r>
              <a:rPr lang="en-US" sz="32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bông</a:t>
            </a:r>
            <a:r>
              <a:rPr lang="en-US" sz="32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hoa</a:t>
            </a:r>
            <a:r>
              <a:rPr lang="en-US" sz="32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ghi</a:t>
            </a:r>
            <a:r>
              <a:rPr lang="en-US" sz="32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số</a:t>
            </a:r>
            <a:r>
              <a:rPr lang="en-US" sz="32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lớn</a:t>
            </a:r>
            <a:r>
              <a:rPr lang="en-US" sz="32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hơn</a:t>
            </a:r>
            <a:r>
              <a:rPr lang="en-US" sz="32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60 </a:t>
            </a:r>
            <a:r>
              <a:rPr lang="en-US" sz="3200" b="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là</a:t>
            </a:r>
            <a:r>
              <a:rPr lang="en-US" sz="32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: 69,89</a:t>
            </a:r>
            <a:endParaRPr dirty="0"/>
          </a:p>
        </p:txBody>
      </p:sp>
      <p:sp>
        <p:nvSpPr>
          <p:cNvPr id="274" name="Google Shape;274;p5"/>
          <p:cNvSpPr txBox="1"/>
          <p:nvPr/>
        </p:nvSpPr>
        <p:spPr>
          <a:xfrm>
            <a:off x="220924" y="4369996"/>
            <a:ext cx="791469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b) </a:t>
            </a:r>
            <a:r>
              <a:rPr lang="en-US" sz="3200" dirty="0" err="1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Những</a:t>
            </a:r>
            <a:r>
              <a:rPr lang="en-US" sz="3200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bông</a:t>
            </a:r>
            <a:r>
              <a:rPr lang="en-US" sz="3200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hoa</a:t>
            </a:r>
            <a:r>
              <a:rPr lang="en-US" sz="3200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ghi</a:t>
            </a:r>
            <a:r>
              <a:rPr lang="en-US" sz="3200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số</a:t>
            </a:r>
            <a:r>
              <a:rPr lang="en-US" sz="3200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bé</a:t>
            </a:r>
            <a:r>
              <a:rPr lang="en-US" sz="3200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hơn</a:t>
            </a:r>
            <a:r>
              <a:rPr lang="en-US" sz="3200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 50 </a:t>
            </a:r>
            <a:r>
              <a:rPr lang="en-US" sz="3200" dirty="0" err="1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là</a:t>
            </a:r>
            <a:r>
              <a:rPr lang="en-US" sz="3200" dirty="0">
                <a:solidFill>
                  <a:srgbClr val="0000CC"/>
                </a:solidFill>
                <a:latin typeface="Calibri"/>
                <a:ea typeface="Calibri"/>
                <a:cs typeface="Calibri"/>
                <a:sym typeface="Calibri"/>
              </a:rPr>
              <a:t>: 49,29</a:t>
            </a:r>
            <a:endParaRPr dirty="0"/>
          </a:p>
        </p:txBody>
      </p:sp>
      <p:sp>
        <p:nvSpPr>
          <p:cNvPr id="275" name="Google Shape;275;p5"/>
          <p:cNvSpPr/>
          <p:nvPr/>
        </p:nvSpPr>
        <p:spPr>
          <a:xfrm>
            <a:off x="9244334" y="2778837"/>
            <a:ext cx="552893" cy="552893"/>
          </a:xfrm>
          <a:prstGeom prst="ellipse">
            <a:avLst/>
          </a:prstGeom>
          <a:noFill/>
          <a:ln w="38100" cap="flat" cmpd="sng">
            <a:solidFill>
              <a:srgbClr val="0000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5"/>
          <p:cNvSpPr/>
          <p:nvPr/>
        </p:nvSpPr>
        <p:spPr>
          <a:xfrm>
            <a:off x="10105306" y="3895765"/>
            <a:ext cx="552893" cy="552893"/>
          </a:xfrm>
          <a:prstGeom prst="ellipse">
            <a:avLst/>
          </a:prstGeom>
          <a:noFill/>
          <a:ln w="38100" cap="flat" cmpd="sng">
            <a:solidFill>
              <a:srgbClr val="0000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5"/>
          <p:cNvSpPr txBox="1"/>
          <p:nvPr/>
        </p:nvSpPr>
        <p:spPr>
          <a:xfrm>
            <a:off x="220924" y="5065848"/>
            <a:ext cx="7914692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c)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Những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bông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hoa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ghi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số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vừa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lớn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hơn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50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vừa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bé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hơn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 60 </a:t>
            </a:r>
            <a:r>
              <a:rPr lang="en-US" sz="3200" dirty="0" err="1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là</a:t>
            </a:r>
            <a:r>
              <a:rPr lang="en-US" sz="3200" dirty="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: 51, 58</a:t>
            </a:r>
            <a:endParaRPr dirty="0"/>
          </a:p>
        </p:txBody>
      </p:sp>
      <p:sp>
        <p:nvSpPr>
          <p:cNvPr id="278" name="Google Shape;278;p5"/>
          <p:cNvSpPr/>
          <p:nvPr/>
        </p:nvSpPr>
        <p:spPr>
          <a:xfrm>
            <a:off x="7901167" y="2778838"/>
            <a:ext cx="552893" cy="552893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5"/>
          <p:cNvSpPr/>
          <p:nvPr/>
        </p:nvSpPr>
        <p:spPr>
          <a:xfrm>
            <a:off x="8967887" y="1848963"/>
            <a:ext cx="552893" cy="552893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07106" y="109183"/>
            <a:ext cx="69990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u="sng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1 )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53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97038" y="340070"/>
            <a:ext cx="9610323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HP001 4 hàng Bold" pitchFamily="34" charset="0"/>
              </a:rPr>
              <a:t> </a:t>
            </a:r>
          </a:p>
          <a:p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Thứ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tư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ngày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22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tháng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9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năm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2021</a:t>
            </a:r>
          </a:p>
          <a:p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 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Toán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</a:p>
          <a:p>
            <a:r>
              <a:rPr lang="en-US" sz="4300" u="sng" dirty="0" err="1" smtClean="0">
                <a:solidFill>
                  <a:schemeClr val="bg1"/>
                </a:solidFill>
                <a:latin typeface="HP001 4 hàng Bold" pitchFamily="34" charset="0"/>
              </a:rPr>
              <a:t>Bài</a:t>
            </a:r>
            <a:r>
              <a:rPr lang="en-US" sz="4300" u="sng" dirty="0" smtClean="0">
                <a:solidFill>
                  <a:schemeClr val="bg1"/>
                </a:solidFill>
                <a:latin typeface="HP001 4 hàng Bold" pitchFamily="34" charset="0"/>
              </a:rPr>
              <a:t>: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Luyện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tập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( </a:t>
            </a:r>
            <a:r>
              <a:rPr lang="en-US" sz="4300" dirty="0" err="1" smtClean="0">
                <a:solidFill>
                  <a:schemeClr val="bg1"/>
                </a:solidFill>
                <a:latin typeface="HP001 4 hàng Bold" pitchFamily="34" charset="0"/>
              </a:rPr>
              <a:t>tiết</a:t>
            </a:r>
            <a:r>
              <a:rPr lang="en-US" sz="4300" dirty="0" smtClean="0">
                <a:solidFill>
                  <a:schemeClr val="bg1"/>
                </a:solidFill>
                <a:latin typeface="HP001 4 hàng Bold" pitchFamily="34" charset="0"/>
              </a:rPr>
              <a:t> 1)</a:t>
            </a:r>
            <a:endParaRPr lang="en-US" sz="4300" dirty="0">
              <a:solidFill>
                <a:schemeClr val="bg1"/>
              </a:solidFill>
              <a:latin typeface="HP001 4 hàng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181</Words>
  <Application>Microsoft Office PowerPoint</Application>
  <PresentationFormat>Custom</PresentationFormat>
  <Paragraphs>39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HP001 4 hàng 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42</cp:revision>
  <dcterms:created xsi:type="dcterms:W3CDTF">2020-10-25T22:14:19Z</dcterms:created>
  <dcterms:modified xsi:type="dcterms:W3CDTF">2021-09-27T05:22:09Z</dcterms:modified>
</cp:coreProperties>
</file>