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82" r:id="rId3"/>
    <p:sldId id="308" r:id="rId4"/>
    <p:sldId id="303" r:id="rId5"/>
    <p:sldId id="309" r:id="rId6"/>
    <p:sldId id="302" r:id="rId7"/>
  </p:sldIdLst>
  <p:sldSz cx="12192000" cy="6858000"/>
  <p:notesSz cx="6858000" cy="9144000"/>
  <p:embeddedFontLst>
    <p:embeddedFont>
      <p:font typeface="VNI-Avo"/>
      <p:regular r:id="rId8"/>
      <p:bold r:id="rId9"/>
      <p:italic r:id="rId10"/>
      <p:boldItalic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Calibri Light" charset="0"/>
      <p:regular r:id="rId16"/>
      <p:italic r:id="rId17"/>
    </p:embeddedFont>
    <p:embeddedFont>
      <p:font typeface="HP001 5H" charset="0"/>
      <p:regular r:id="rId18"/>
      <p:bold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í Dũng" initials="tD" lastIdx="2" clrIdx="0">
    <p:extLst>
      <p:ext uri="{19B8F6BF-5375-455C-9EA6-DF929625EA0E}">
        <p15:presenceInfo xmlns:p15="http://schemas.microsoft.com/office/powerpoint/2012/main" xmlns="" userId="0fad8500100d708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FFFFFF"/>
    <a:srgbClr val="EFAB58"/>
    <a:srgbClr val="79C177"/>
    <a:srgbClr val="00CC00"/>
    <a:srgbClr val="C6EAFA"/>
    <a:srgbClr val="BFDCEA"/>
    <a:srgbClr val="43C8F5"/>
    <a:srgbClr val="FFDE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 snapToGrid="0">
      <p:cViewPr>
        <p:scale>
          <a:sx n="79" d="100"/>
          <a:sy n="79" d="100"/>
        </p:scale>
        <p:origin x="-222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55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4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06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4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374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78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28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46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60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A46AF-7D0F-4C16-82C1-4DD7208CA46A}" type="datetimeFigureOut">
              <a:rPr lang="en-US" smtClean="0"/>
              <a:t>22/09/2021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8ED41-06FB-4F76-9750-4E0B094F9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5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393881" y="109596"/>
            <a:ext cx="786465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22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u="sng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hữ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141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D58AAE4-0CE6-4B09-881F-2A727C1BE488}"/>
              </a:ext>
            </a:extLst>
          </p:cNvPr>
          <p:cNvSpPr txBox="1"/>
          <p:nvPr/>
        </p:nvSpPr>
        <p:spPr>
          <a:xfrm>
            <a:off x="696539" y="6151966"/>
            <a:ext cx="5839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latin typeface="VNI-Avo" pitchFamily="2" charset="0"/>
              </a:rPr>
              <a:t>Vieát chöõ hoa côõ vöøa.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FC6D21-C5B4-4C02-A5AA-90BF848A5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725" y="2249379"/>
            <a:ext cx="3913455" cy="39516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EB3796A-92E9-423B-993C-0329C403FBE8}"/>
              </a:ext>
            </a:extLst>
          </p:cNvPr>
          <p:cNvSpPr txBox="1"/>
          <p:nvPr/>
        </p:nvSpPr>
        <p:spPr>
          <a:xfrm>
            <a:off x="6536085" y="6205772"/>
            <a:ext cx="5839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latin typeface="VNI-Avo" pitchFamily="2" charset="0"/>
              </a:rPr>
              <a:t>Vieát chöõ hoa côõ nhoû.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BA7A508-20F5-4789-BDFF-3196B5FA6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37" y="253699"/>
            <a:ext cx="5238363" cy="594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6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ập viết chữ hoa A - Tập viết lớp 2">
            <a:hlinkClick r:id="" action="ppaction://media"/>
            <a:extLst>
              <a:ext uri="{FF2B5EF4-FFF2-40B4-BE49-F238E27FC236}">
                <a16:creationId xmlns:a16="http://schemas.microsoft.com/office/drawing/2014/main" xmlns="" id="{1E3915FA-DDE7-4606-9068-9E8C05AC77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4992" t="3605" r="5078" b="5233"/>
          <a:stretch/>
        </p:blipFill>
        <p:spPr>
          <a:xfrm>
            <a:off x="1207899" y="884247"/>
            <a:ext cx="9048308" cy="51554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D58AAE4-0CE6-4B09-881F-2A727C1BE488}"/>
              </a:ext>
            </a:extLst>
          </p:cNvPr>
          <p:cNvSpPr txBox="1"/>
          <p:nvPr/>
        </p:nvSpPr>
        <p:spPr>
          <a:xfrm>
            <a:off x="1004699" y="176361"/>
            <a:ext cx="5839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VNI-Avo" pitchFamily="2" charset="0"/>
              </a:rPr>
              <a:t>Vieát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chöõ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hoa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côõ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vöøa</a:t>
            </a:r>
            <a:r>
              <a:rPr lang="en-US" sz="4000" b="1" dirty="0">
                <a:latin typeface="VNI-Avo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49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1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ữ A">
            <a:hlinkClick r:id="" action="ppaction://media"/>
            <a:extLst>
              <a:ext uri="{FF2B5EF4-FFF2-40B4-BE49-F238E27FC236}">
                <a16:creationId xmlns:a16="http://schemas.microsoft.com/office/drawing/2014/main" xmlns="" id="{FF26B4DA-8A97-4F57-80E8-2C98657897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26787" t="6047" r="26730" b="16124"/>
          <a:stretch/>
        </p:blipFill>
        <p:spPr>
          <a:xfrm>
            <a:off x="5716220" y="1242544"/>
            <a:ext cx="5667154" cy="53375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091A299-B786-4481-959E-B51620EB7622}"/>
              </a:ext>
            </a:extLst>
          </p:cNvPr>
          <p:cNvSpPr txBox="1"/>
          <p:nvPr/>
        </p:nvSpPr>
        <p:spPr>
          <a:xfrm>
            <a:off x="1222213" y="176361"/>
            <a:ext cx="5839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latin typeface="VNI-Avo" pitchFamily="2" charset="0"/>
              </a:rPr>
              <a:t>Vieát chöõ hoa côõ nhoû.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EDF000-F558-4421-BB7F-012FC4E761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9140" y="2401555"/>
            <a:ext cx="3913455" cy="395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6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FC6D21-C5B4-4C02-A5AA-90BF848A5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725" y="2249379"/>
            <a:ext cx="3913455" cy="39516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BA7A508-20F5-4789-BDFF-3196B5FA6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37" y="374279"/>
            <a:ext cx="5238363" cy="594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7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99EFF15-F738-4468-A4D9-303FD2979697}"/>
              </a:ext>
            </a:extLst>
          </p:cNvPr>
          <p:cNvSpPr/>
          <p:nvPr/>
        </p:nvSpPr>
        <p:spPr>
          <a:xfrm>
            <a:off x="-663191" y="871871"/>
            <a:ext cx="13807691" cy="656726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kumimoji="0" lang="en-US" sz="7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P001 5H" panose="020B0603050302020204" pitchFamily="34" charset="0"/>
              <a:ea typeface="+mn-ea"/>
              <a:cs typeface="HP001 5H" panose="020B0603050302020204" pitchFamily="34" charset="0"/>
            </a:endParaRPr>
          </a:p>
          <a:p>
            <a:pPr algn="ctr">
              <a:defRPr/>
            </a:pPr>
            <a:r>
              <a:rPr lang="en-US" sz="6000">
                <a:solidFill>
                  <a:prstClr val="white"/>
                </a:solidFill>
                <a:latin typeface="HP001 5H" panose="020B0603050302020204" pitchFamily="34" charset="0"/>
                <a:cs typeface="HP001 5H" panose="020B0603050302020204" pitchFamily="34" charset="0"/>
              </a:rPr>
              <a:t>Ǯǯǯǯǯǯǯǯ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  <a:p>
            <a:pPr algn="ctr">
              <a:defRPr/>
            </a:pPr>
            <a:r>
              <a:rPr lang="en-US" sz="6000">
                <a:solidFill>
                  <a:prstClr val="white"/>
                </a:solidFill>
                <a:latin typeface="HP001 5H" panose="020B0603050302020204" pitchFamily="34" charset="0"/>
                <a:cs typeface="HP001 5H" panose="020B0603050302020204" pitchFamily="34" charset="0"/>
              </a:rPr>
              <a:t>Ǯǯǯǯǯǯǯǯ</a:t>
            </a:r>
            <a:endParaRPr lang="en-US" sz="4800">
              <a:solidFill>
                <a:prstClr val="white"/>
              </a:solidFill>
              <a:latin typeface="HP001 5H" panose="020B0603050302020204" pitchFamily="34" charset="0"/>
              <a:cs typeface="HP001 5H" panose="020B0603050302020204" pitchFamily="34" charset="0"/>
            </a:endParaRPr>
          </a:p>
          <a:p>
            <a:pPr algn="ctr">
              <a:defRPr/>
            </a:pPr>
            <a:endParaRPr kumimoji="0" lang="en-US" sz="4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P001 5H" panose="020B0603050302020204" pitchFamily="34" charset="0"/>
              <a:ea typeface="+mn-ea"/>
              <a:cs typeface="HP001 5H" panose="020B0603050302020204" pitchFamily="34" charset="0"/>
            </a:endParaRPr>
          </a:p>
          <a:p>
            <a:pPr algn="ctr"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P001 5H" panose="020B0603050302020204" pitchFamily="34" charset="0"/>
              <a:ea typeface="+mn-ea"/>
              <a:cs typeface="HP001 5H" panose="020B06030503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47C9A90-093B-4760-997D-CC84BEDF2327}"/>
              </a:ext>
            </a:extLst>
          </p:cNvPr>
          <p:cNvSpPr txBox="1"/>
          <p:nvPr/>
        </p:nvSpPr>
        <p:spPr>
          <a:xfrm>
            <a:off x="327409" y="1948909"/>
            <a:ext cx="121315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2000"/>
              </a:lnSpc>
              <a:defRPr/>
            </a:pPr>
            <a:r>
              <a:rPr lang="en-US" sz="6000" noProof="0">
                <a:solidFill>
                  <a:prstClr val="black"/>
                </a:solidFill>
                <a:latin typeface="HP001 5H" panose="020B0603050302020204" pitchFamily="34" charset="0"/>
                <a:cs typeface="HP001 5H" panose="020B0603050302020204" pitchFamily="34" charset="0"/>
              </a:rPr>
              <a:t>Ánh nắng tràn ngập Ȥân </a:t>
            </a:r>
            <a:r>
              <a:rPr lang="en-US" sz="6000">
                <a:solidFill>
                  <a:prstClr val="black"/>
                </a:solidFill>
                <a:latin typeface="HP001 5H" panose="020B0603050302020204" pitchFamily="34" charset="0"/>
                <a:cs typeface="HP001 5H" panose="020B0603050302020204" pitchFamily="34" charset="0"/>
              </a:rPr>
              <a:t>trưŊg</a:t>
            </a:r>
            <a:r>
              <a:rPr lang="en-US" sz="10000">
                <a:solidFill>
                  <a:prstClr val="black"/>
                </a:solidFill>
                <a:latin typeface="HP001 5H" panose="020B0603050302020204" pitchFamily="34" charset="0"/>
                <a:cs typeface="HP001 5H" panose="020B0603050302020204" pitchFamily="34" charset="0"/>
              </a:rPr>
              <a:t>.</a:t>
            </a:r>
            <a:endParaRPr kumimoji="0" lang="en-US" sz="10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5H" panose="020B0603050302020204" pitchFamily="34" charset="0"/>
              <a:cs typeface="HP001 5H" panose="020B06030503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15EB2D9-3BE6-4B8B-BB4D-8B0AFE4DEF8B}"/>
              </a:ext>
            </a:extLst>
          </p:cNvPr>
          <p:cNvSpPr txBox="1"/>
          <p:nvPr/>
        </p:nvSpPr>
        <p:spPr>
          <a:xfrm>
            <a:off x="1794969" y="102875"/>
            <a:ext cx="5839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VNI-Avo" pitchFamily="2" charset="0"/>
              </a:rPr>
              <a:t>Vieát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caâu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öùng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duïng</a:t>
            </a:r>
            <a:r>
              <a:rPr lang="en-US" sz="4000" b="1" dirty="0">
                <a:latin typeface="VNI-Avo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578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2779</TotalTime>
  <Words>53</Words>
  <Application>Microsoft Office PowerPoint</Application>
  <PresentationFormat>Custom</PresentationFormat>
  <Paragraphs>14</Paragraphs>
  <Slides>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VNI-Avo</vt:lpstr>
      <vt:lpstr>Calibri</vt:lpstr>
      <vt:lpstr>Calibri Light</vt:lpstr>
      <vt:lpstr>Times New Roman</vt:lpstr>
      <vt:lpstr>HP001 5H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687</cp:revision>
  <dcterms:created xsi:type="dcterms:W3CDTF">2020-10-25T22:14:19Z</dcterms:created>
  <dcterms:modified xsi:type="dcterms:W3CDTF">2021-09-22T08:38:46Z</dcterms:modified>
</cp:coreProperties>
</file>